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100" d="100"/>
          <a:sy n="100" d="100"/>
        </p:scale>
        <p:origin x="-21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AC61F5-EB93-439F-B4C0-757A11C928ED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845F5A-1DB8-457C-86AF-1442ED021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BF36C-4DFC-480F-BE03-1FC6DDEBFD81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6B05F-2FDB-4923-9903-BF3F48547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79DA-5BA3-4CC2-ACAE-AB2D55615343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6B48-C6AB-4BCC-82CF-4085392C8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7C130-C3DD-4ACC-9CA7-F91E9CF55D3A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94208-6D0E-4E53-BD26-93FE54E7B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A1317-EAF6-4287-A284-70E8DFCDA1F6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C1B3-A987-4D36-A0F7-AFAE41437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65BC-D22C-409F-9234-85606FA15053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87608-9FBA-4CF6-AB19-AD238D32B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7BBE-B186-46C7-9BBB-C4737A00892B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9ED52-4CAB-4369-A537-425EB5E7C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B899-5124-44E8-9AB4-69F386E66E40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E473E-0950-4F1D-A703-C076BB057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63328-3484-4E05-95D9-F4109FFECF98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460E3-7883-436C-8377-221CCB893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A4CB3-6976-44C1-832E-4EF16292E40F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B0783-1F5F-43C4-8704-463045F1C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2CF3B-4D47-4986-A9F4-4E38F2AE7B57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9C3A-7FE2-4169-A12A-4DA8CC151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8292-4416-479B-BF9D-89346226D53C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1D09E-5467-4F05-9773-57B08D663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F24276-8F78-4F13-AB7A-19E241B59010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0D32A8-1F07-4AE5-9B5E-33AA3627E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8577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err="1" smtClean="0">
                <a:solidFill>
                  <a:srgbClr val="7030A0"/>
                </a:solidFill>
                <a:latin typeface="+mn-lt"/>
              </a:rPr>
              <a:t>Логосказки</a:t>
            </a:r>
            <a:r>
              <a:rPr lang="ru-RU" b="1" i="1" dirty="0" smtClean="0">
                <a:latin typeface="+mn-lt"/>
              </a:rPr>
              <a:t> </a:t>
            </a:r>
            <a:br>
              <a:rPr lang="ru-RU" b="1" i="1" dirty="0" smtClean="0">
                <a:latin typeface="+mn-lt"/>
              </a:rPr>
            </a:br>
            <a:r>
              <a:rPr lang="ru-RU" b="1" i="1" dirty="0" smtClean="0">
                <a:latin typeface="+mn-lt"/>
              </a:rPr>
              <a:t/>
            </a:r>
            <a:br>
              <a:rPr lang="ru-RU" b="1" i="1" dirty="0" smtClean="0">
                <a:latin typeface="+mn-lt"/>
              </a:rPr>
            </a:br>
            <a:r>
              <a:rPr lang="ru-RU" b="1" i="1" dirty="0" smtClean="0">
                <a:solidFill>
                  <a:srgbClr val="00B0F0"/>
                </a:solidFill>
                <a:latin typeface="+mn-lt"/>
              </a:rPr>
              <a:t>как вид театрализованной деятельности </a:t>
            </a:r>
            <a:r>
              <a:rPr lang="ru-RU" b="1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ru-RU" b="1" i="1" dirty="0" smtClean="0">
                <a:solidFill>
                  <a:srgbClr val="00B0F0"/>
                </a:solidFill>
                <a:latin typeface="+mn-lt"/>
              </a:rPr>
              <a:t>в развитии коммуникативных навыков дошкольников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50" y="500063"/>
            <a:ext cx="8429625" cy="5857875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Для детей </a:t>
            </a:r>
            <a:r>
              <a:rPr lang="ru-RU" dirty="0" smtClean="0"/>
              <a:t>старшего дошкольного возраста</a:t>
            </a:r>
            <a:r>
              <a:rPr lang="ru-RU" dirty="0" smtClean="0"/>
              <a:t> </a:t>
            </a:r>
            <a:r>
              <a:rPr lang="ru-RU" dirty="0" smtClean="0"/>
              <a:t>включены занятия по расширению лексического состава языка, совершенствованию грамматического строя речи и развитию связной речи из книги «Развивающие сказки».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В занятиях я использую сказки о звуках и буквах при обучении элементам грамоты (Александрова «Живые звуки»).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Очень понравился вариант сказки, предложенный в книге инновационные технологии Рогожниковой «Сказка про лису - рыжую красу</a:t>
            </a:r>
            <a:r>
              <a:rPr lang="ru-RU" dirty="0" smtClean="0"/>
              <a:t>».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Интересные и лаконичные сказки авторов </a:t>
            </a:r>
            <a:r>
              <a:rPr lang="ru-RU" dirty="0" err="1" smtClean="0"/>
              <a:t>Быстровой</a:t>
            </a:r>
            <a:r>
              <a:rPr lang="ru-RU" dirty="0" smtClean="0"/>
              <a:t>, </a:t>
            </a:r>
            <a:r>
              <a:rPr lang="ru-RU" dirty="0" err="1" smtClean="0"/>
              <a:t>Сизовой</a:t>
            </a:r>
            <a:r>
              <a:rPr lang="ru-RU" dirty="0" smtClean="0"/>
              <a:t>, Шуйской «ЛОГОСКАЗКИ».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4663" y="771506"/>
            <a:ext cx="8229599" cy="550072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ru-RU" b="1" i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Логосказки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это целостный педагогический процесс, способствующий развитию всех сторон речи, воспитанию нравственных качеств, активизации психических процессов (внимания, памяти, мышления, воображения).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Логосказки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могут применять в своей работе как логопеды, так 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воспитатели. Эти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сказки могут представлять собой целое занятие, часть занятия или дидактическую игру.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825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/>
            </a:r>
            <a:b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Виды </a:t>
            </a:r>
            <a:r>
              <a:rPr lang="ru-RU" b="1" i="1" dirty="0" err="1" smtClean="0">
                <a:solidFill>
                  <a:srgbClr val="7030A0"/>
                </a:solidFill>
                <a:latin typeface="Georgia" pitchFamily="18" charset="0"/>
              </a:rPr>
              <a:t>логосказок</a:t>
            </a: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Артикуляционные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(развитие дыхания, 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артикуляционной моторики).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Пальчиковые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(развитие мелкой моторики,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графических навыков).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Фонетические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(уточнение артикуляции заданного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звука, автоматизация, дифференциация звуков).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Лексико-грамматические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(обогащение словарного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запаса, закрепление знаний грамматических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категорий).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Сказки, способствующие  формированию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связной речи.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обучения грамоте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 звуках и буквах).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постановки сказок </a:t>
            </a:r>
          </a:p>
          <a:p>
            <a:pPr algn="ctr">
              <a:buFont typeface="Wingdings 2" pitchFamily="18" charset="2"/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подходят любые виды театров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 куклами на </a:t>
            </a:r>
            <a:r>
              <a:rPr lang="ru-RU" dirty="0" smtClean="0"/>
              <a:t>палочках</a:t>
            </a:r>
            <a:endParaRPr lang="ru-RU" dirty="0" smtClean="0"/>
          </a:p>
          <a:p>
            <a:r>
              <a:rPr lang="ru-RU" dirty="0" err="1" smtClean="0"/>
              <a:t>Рукавичкый</a:t>
            </a:r>
            <a:endParaRPr lang="ru-RU" dirty="0" smtClean="0"/>
          </a:p>
          <a:p>
            <a:r>
              <a:rPr lang="ru-RU" dirty="0" smtClean="0"/>
              <a:t>Картонажный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Пальчиковый</a:t>
            </a:r>
            <a:endParaRPr lang="ru-RU" dirty="0" smtClean="0"/>
          </a:p>
          <a:p>
            <a:r>
              <a:rPr lang="ru-RU" dirty="0" smtClean="0"/>
              <a:t> Декорациями могут служить объемные ширмы, мини-макеты, дидактические пособия.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2863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dirty="0" smtClean="0"/>
              <a:t>   Предлагаю вашему внимаю </a:t>
            </a:r>
            <a:r>
              <a:rPr lang="ru-RU" dirty="0" smtClean="0"/>
              <a:t>план-конспект </a:t>
            </a:r>
            <a:r>
              <a:rPr lang="ru-RU" dirty="0" smtClean="0"/>
              <a:t>НОД</a:t>
            </a:r>
            <a:r>
              <a:rPr lang="ru-RU" dirty="0" smtClean="0"/>
              <a:t> </a:t>
            </a:r>
            <a:r>
              <a:rPr lang="ru-RU" dirty="0" smtClean="0"/>
              <a:t>по развитию </a:t>
            </a:r>
            <a:r>
              <a:rPr lang="ru-RU" dirty="0" err="1" smtClean="0"/>
              <a:t>цветовосприятия</a:t>
            </a:r>
            <a:r>
              <a:rPr lang="ru-RU" dirty="0" smtClean="0"/>
              <a:t>, цветоразличения и развитию речи из книги Н.В. </a:t>
            </a:r>
            <a:r>
              <a:rPr lang="ru-RU" dirty="0" err="1" smtClean="0"/>
              <a:t>Нищевой</a:t>
            </a:r>
            <a:r>
              <a:rPr lang="ru-RU" dirty="0" smtClean="0"/>
              <a:t> «Разноцветные сказки</a:t>
            </a:r>
            <a:r>
              <a:rPr lang="ru-RU" dirty="0" smtClean="0"/>
              <a:t>». </a:t>
            </a:r>
            <a:endParaRPr lang="ru-RU" dirty="0" smtClean="0"/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(вторая младшая группа)</a:t>
            </a:r>
            <a:endParaRPr lang="ru-RU" dirty="0" smtClean="0"/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pPr algn="ctr">
              <a:buFont typeface="Wingdings 2" pitchFamily="18" charset="2"/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«Белая  сказка»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образовательные задачи: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закреплении </a:t>
            </a:r>
            <a:r>
              <a:rPr lang="ru-RU" dirty="0"/>
              <a:t>представлений о белом цвете, о зиме и ее </a:t>
            </a:r>
            <a:r>
              <a:rPr lang="ru-RU" dirty="0" smtClean="0"/>
              <a:t>признаках;</a:t>
            </a:r>
            <a:endParaRPr lang="ru-RU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совершенствовании </a:t>
            </a:r>
            <a:r>
              <a:rPr lang="ru-RU" dirty="0"/>
              <a:t>грамматического строя речи (обучение использованию прилагательного «белый» в речи, согласованию его с существительными в роде, числе, падеже</a:t>
            </a:r>
            <a:r>
              <a:rPr lang="ru-RU" dirty="0" smtClean="0"/>
              <a:t>);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развитии </a:t>
            </a:r>
            <a:r>
              <a:rPr lang="ru-RU" dirty="0"/>
              <a:t>элементарных математических представлений (совершенствование навыков счета в пределах 5).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развивающие задачи: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развитие зрительного и слухового внимания, зрительного гнозиса и конструктивного праксиса, </a:t>
            </a:r>
          </a:p>
          <a:p>
            <a:r>
              <a:rPr lang="ru-RU" smtClean="0"/>
              <a:t>развитие общей и тонкой моторики, развитие дыхания, координации речи с движением, творческого воображения.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21444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воспитательные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В</a:t>
            </a:r>
            <a:r>
              <a:rPr lang="ru-RU" dirty="0" smtClean="0"/>
              <a:t>оспитание </a:t>
            </a:r>
            <a:r>
              <a:rPr lang="ru-RU" dirty="0"/>
              <a:t>бережного отношения к </a:t>
            </a:r>
            <a:r>
              <a:rPr lang="ru-RU" dirty="0" smtClean="0"/>
              <a:t>природе.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Формирование </a:t>
            </a:r>
            <a:r>
              <a:rPr lang="ru-RU" dirty="0"/>
              <a:t>коммуникативных навыков.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rgbClr val="00B0F0"/>
                </a:solidFill>
              </a:rPr>
              <a:t>Оборудование: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endParaRPr lang="ru-RU" b="1" dirty="0" smtClean="0">
              <a:solidFill>
                <a:srgbClr val="FFC00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игрушка </a:t>
            </a:r>
            <a:r>
              <a:rPr lang="ru-RU" dirty="0"/>
              <a:t>белый кот, карточки с изображением снежинок, ватные шарики, </a:t>
            </a:r>
            <a:r>
              <a:rPr lang="ru-RU" dirty="0" smtClean="0"/>
              <a:t> </a:t>
            </a:r>
            <a:r>
              <a:rPr lang="ru-RU" dirty="0"/>
              <a:t>плоскостные изображения девочки, белого кота, снеговика, домов и деревьев. Конверты для игры «Кто быстрее?», магнитофон, диск со спокойной музыкой, белая ткань.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Ход занятия:</a:t>
            </a:r>
            <a:endParaRPr lang="ru-RU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429250"/>
          </a:xfrm>
        </p:spPr>
        <p:txBody>
          <a:bodyPr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Орг.момент </a:t>
            </a:r>
            <a:r>
              <a:rPr lang="ru-RU" dirty="0"/>
              <a:t>– появление кота, развитие элементарных математических  представлений, совершенствование грамматического строя речи (согласование числительных и прилагательных с существительными в роде, числе и падеже).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Чтение белой сказки (развитие речевого слуха и зрительного внимания.)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Работа над дыхание «Подуй на снежинку».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Координация речи с движением «Снежок»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Игра «Один-много» (образование множественно числа существительных </a:t>
            </a:r>
            <a:r>
              <a:rPr lang="ru-RU" dirty="0" err="1"/>
              <a:t>соверш</a:t>
            </a:r>
            <a:r>
              <a:rPr lang="ru-RU" dirty="0"/>
              <a:t>. грам. стр.речи)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Беседа по сказке (развитие диалогической речи.)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Подвижная игра «Снеговик»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Упражнение «Кто быстрее?» (развитие зрительного </a:t>
            </a:r>
            <a:r>
              <a:rPr lang="ru-RU" dirty="0" err="1"/>
              <a:t>гнозиса</a:t>
            </a:r>
            <a:r>
              <a:rPr lang="ru-RU" dirty="0"/>
              <a:t>, конструктивного </a:t>
            </a:r>
            <a:r>
              <a:rPr lang="ru-RU" dirty="0" err="1"/>
              <a:t>праксиса</a:t>
            </a:r>
            <a:r>
              <a:rPr lang="ru-RU" dirty="0"/>
              <a:t>, тонкой моторики.)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Релаксация (регуляция мышечного тонуса)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 Окончание занятия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267</TotalTime>
  <Words>501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Логосказки   как вид театрализованной деятельности  в развитии коммуникативных навыков дошкольников </vt:lpstr>
      <vt:lpstr>Слайд 2</vt:lpstr>
      <vt:lpstr> Виды логосказок: </vt:lpstr>
      <vt:lpstr>Слайд 4</vt:lpstr>
      <vt:lpstr>Слайд 5</vt:lpstr>
      <vt:lpstr>образовательные задачи:</vt:lpstr>
      <vt:lpstr>развивающие задачи:</vt:lpstr>
      <vt:lpstr>воспитательные задачи:</vt:lpstr>
      <vt:lpstr>Ход занятия: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Логосказки  как вид театрализованной деятельности  в системе коррекции речевых нарушений. </dc:title>
  <cp:lastModifiedBy>USNCOMPUTERS</cp:lastModifiedBy>
  <cp:revision>29</cp:revision>
  <dcterms:modified xsi:type="dcterms:W3CDTF">2014-02-08T08:41:19Z</dcterms:modified>
</cp:coreProperties>
</file>