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gif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09" r:id="rId3"/>
    <p:sldId id="279" r:id="rId4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17"/>
    <a:srgbClr val="23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240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9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5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4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7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4.png"/><Relationship Id="rId7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376" r="268" b="43232"/>
          <a:stretch/>
        </p:blipFill>
        <p:spPr>
          <a:xfrm>
            <a:off x="0" y="0"/>
            <a:ext cx="9906000" cy="7835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9461" y="-247660"/>
            <a:ext cx="8609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рады, фрукты,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гостях вас принимать</a:t>
            </a:r>
          </a:p>
          <a:p>
            <a:pPr lvl="6"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с вами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грать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танцевать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911">
            <a:off x="6011796" y="3761320"/>
            <a:ext cx="2378381" cy="2602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207">
            <a:off x="2627" y="1971428"/>
            <a:ext cx="2883596" cy="2887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1" y="4481254"/>
            <a:ext cx="2568124" cy="24701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41" b="100000" l="0" r="10303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5" t="77019" r="87122" b="-1684"/>
          <a:stretch/>
        </p:blipFill>
        <p:spPr>
          <a:xfrm rot="881215">
            <a:off x="8092290" y="2616033"/>
            <a:ext cx="2267932" cy="47090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154">
            <a:off x="2262292" y="2854949"/>
            <a:ext cx="1754025" cy="32526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34" y="3132644"/>
            <a:ext cx="2981046" cy="37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376" r="268" b="43232"/>
          <a:stretch/>
        </p:blipFill>
        <p:spPr>
          <a:xfrm>
            <a:off x="0" y="0"/>
            <a:ext cx="9906000" cy="783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13" y="2578227"/>
            <a:ext cx="3342735" cy="32152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28" y="2610251"/>
            <a:ext cx="3772468" cy="2544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" y="2935112"/>
            <a:ext cx="3211129" cy="31746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80" y="3637905"/>
            <a:ext cx="2623961" cy="31487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09" y="4405984"/>
            <a:ext cx="3264606" cy="26367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" y="890960"/>
            <a:ext cx="3667549" cy="2055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32" y="254561"/>
            <a:ext cx="4029256" cy="22581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22" y="1383638"/>
            <a:ext cx="3580393" cy="20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" y="-261257"/>
            <a:ext cx="9939131" cy="7119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14" y="1544963"/>
            <a:ext cx="2998168" cy="49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18</Words>
  <Application>Microsoft Office PowerPoint</Application>
  <PresentationFormat>Лист A4 (210x297 мм)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Вылегжанина</dc:creator>
  <cp:lastModifiedBy>Анжелика Вылегжанина</cp:lastModifiedBy>
  <cp:revision>69</cp:revision>
  <dcterms:created xsi:type="dcterms:W3CDTF">2014-08-10T04:37:36Z</dcterms:created>
  <dcterms:modified xsi:type="dcterms:W3CDTF">2014-11-21T12:24:50Z</dcterms:modified>
</cp:coreProperties>
</file>