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305" r:id="rId3"/>
    <p:sldId id="306" r:id="rId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7"/>
    <a:srgbClr val="238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2" y="-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9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05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4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7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6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97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66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B0E2F-39C3-4ED0-9F63-CDD81112EE8B}" type="datetimeFigureOut">
              <a:rPr lang="ru-RU" smtClean="0"/>
              <a:t>21.11.2014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6DAF9-17C7-4B53-AA76-04D582336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377" y="-451827"/>
            <a:ext cx="10464800" cy="74836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3378" y="896751"/>
            <a:ext cx="69765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любим мы бананы, </a:t>
            </a:r>
          </a:p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 не меньше чем обезьяны.</a:t>
            </a:r>
          </a:p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Потанцуем Лимпопо, </a:t>
            </a:r>
          </a:p>
          <a:p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мартышки в Лимпопо!</a:t>
            </a:r>
          </a:p>
          <a:p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</a:pPr>
            <a:endParaRPr lang="ru-RU" sz="40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8154">
            <a:off x="16476" y="3848264"/>
            <a:ext cx="1471609" cy="2728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12" y="5164051"/>
            <a:ext cx="1761078" cy="16938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2951" b="99454" l="59908" r="98618">
                        <a14:foregroundMark x1="80184" y1="97268" x2="80645" y2="94536"/>
                        <a14:foregroundMark x1="63594" y1="79508" x2="67281" y2="7814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71" t="71984"/>
          <a:stretch/>
        </p:blipFill>
        <p:spPr>
          <a:xfrm rot="915454">
            <a:off x="6474355" y="4534054"/>
            <a:ext cx="2610934" cy="228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5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4078" y="874455"/>
            <a:ext cx="5628922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плод так сочен, 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хорош!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плод </a:t>
            </a:r>
            <a:endParaRPr lang="ru-RU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лампочку похож!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092200"/>
            <a:ext cx="4762500" cy="59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9905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0578" y="169882"/>
            <a:ext cx="8534400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Краснощеко – золотистый,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Нежный, мягкий и душистый,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крупной косточкой внутри.</a:t>
            </a:r>
          </a:p>
          <a:p>
            <a:pPr>
              <a:lnSpc>
                <a:spcPct val="150000"/>
              </a:lnSpc>
            </a:pPr>
            <a:r>
              <a:rPr lang="ru-RU" sz="40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такой я? – раз, два, три …</a:t>
            </a:r>
            <a:endParaRPr lang="ru-RU" sz="4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93" b="75137" l="59908" r="96774">
                        <a14:foregroundMark x1="86175" y1="68033" x2="88940" y2="666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630" t="51043" b="23944"/>
          <a:stretch/>
        </p:blipFill>
        <p:spPr>
          <a:xfrm>
            <a:off x="5067299" y="2345013"/>
            <a:ext cx="4622799" cy="495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6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59</Words>
  <Application>Microsoft Office PowerPoint</Application>
  <PresentationFormat>Лист A4 (210x297 мм)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Вылегжанина</dc:creator>
  <cp:lastModifiedBy>Анжелика Вылегжанина</cp:lastModifiedBy>
  <cp:revision>70</cp:revision>
  <dcterms:created xsi:type="dcterms:W3CDTF">2014-08-10T04:37:36Z</dcterms:created>
  <dcterms:modified xsi:type="dcterms:W3CDTF">2014-11-21T12:25:10Z</dcterms:modified>
</cp:coreProperties>
</file>