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2" r:id="rId2"/>
    <p:sldId id="303" r:id="rId3"/>
    <p:sldId id="304" r:id="rId4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9517"/>
    <a:srgbClr val="238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903" autoAdjust="0"/>
    <p:restoredTop sz="94660"/>
  </p:normalViewPr>
  <p:slideViewPr>
    <p:cSldViewPr snapToGrid="0">
      <p:cViewPr varScale="1">
        <p:scale>
          <a:sx n="86" d="100"/>
          <a:sy n="86" d="100"/>
        </p:scale>
        <p:origin x="252" y="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694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05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4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42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5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561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255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57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76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75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66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04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9905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0578" y="169882"/>
            <a:ext cx="8534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шишки у большой </a:t>
            </a: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сосновой</a:t>
            </a:r>
          </a:p>
          <a:p>
            <a:pPr lvl="0">
              <a:spcAft>
                <a:spcPts val="0"/>
              </a:spcAft>
            </a:pP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Наряд </a:t>
            </a: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совсем какой-то </a:t>
            </a: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новый</a:t>
            </a:r>
          </a:p>
          <a:p>
            <a:pPr lvl="0">
              <a:spcAft>
                <a:spcPts val="0"/>
              </a:spcAft>
            </a:pP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Фонтан </a:t>
            </a: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листьев на </a:t>
            </a: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макушке,</a:t>
            </a:r>
          </a:p>
          <a:p>
            <a:pPr lvl="0">
              <a:spcAft>
                <a:spcPts val="0"/>
              </a:spcAft>
            </a:pP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</a:t>
            </a: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ровненький на </a:t>
            </a: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брюшке.</a:t>
            </a:r>
          </a:p>
          <a:p>
            <a:pPr lvl="0">
              <a:spcAft>
                <a:spcPts val="0"/>
              </a:spcAft>
            </a:pP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Чудесный </a:t>
            </a: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вкус у этой шишки</a:t>
            </a: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!...</a:t>
            </a:r>
          </a:p>
          <a:p>
            <a:pPr lvl="0">
              <a:spcAft>
                <a:spcPts val="0"/>
              </a:spcAft>
            </a:pP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</a:t>
            </a: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не она, </a:t>
            </a: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детишки!</a:t>
            </a:r>
          </a:p>
          <a:p>
            <a:pPr lvl="0">
              <a:spcAft>
                <a:spcPts val="0"/>
              </a:spcAft>
            </a:pP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Нарочно </a:t>
            </a: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обманул он нас! </a:t>
            </a: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</a:p>
          <a:p>
            <a:pPr lvl="0">
              <a:spcAft>
                <a:spcPts val="0"/>
              </a:spcAft>
            </a:pP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шишка это…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441" b="100000" l="0" r="10303"/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15" t="77019" r="87122" b="-1684"/>
          <a:stretch/>
        </p:blipFill>
        <p:spPr>
          <a:xfrm rot="881215">
            <a:off x="5694131" y="-1518360"/>
            <a:ext cx="4136793" cy="912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2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9905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0578" y="169882"/>
            <a:ext cx="853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Золотой заморский </a:t>
            </a: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плод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простуды вас </a:t>
            </a: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спасет: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Положи-ка </a:t>
            </a: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чай </a:t>
            </a: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кружок,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поправишься, дружок.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951" b="99454" l="59908" r="98618">
                        <a14:foregroundMark x1="80184" y1="97268" x2="80645" y2="94536"/>
                        <a14:foregroundMark x1="63594" y1="79508" x2="67281" y2="7814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071" t="71984"/>
          <a:stretch/>
        </p:blipFill>
        <p:spPr>
          <a:xfrm rot="1550787">
            <a:off x="5128443" y="2246756"/>
            <a:ext cx="4453855" cy="413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9518"/>
            <a:ext cx="9905999" cy="69675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0578" y="169882"/>
            <a:ext cx="8534400" cy="367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4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кожурою</a:t>
            </a: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этот плод </a:t>
            </a:r>
            <a:endParaRPr lang="ru-RU" sz="4000" b="1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6">
                    <a:lumMod val="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пальме в Африке растет.</a:t>
            </a:r>
          </a:p>
          <a:p>
            <a:pPr>
              <a:lnSpc>
                <a:spcPct val="150000"/>
              </a:lnSpc>
            </a:pP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Знают все из ребятишек </a:t>
            </a:r>
            <a:endParaRPr lang="ru-RU" sz="4000" b="1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6">
                    <a:lumMod val="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лакомство мартышек.</a:t>
            </a:r>
            <a:endParaRPr lang="ru-RU" sz="4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6">
                    <a:lumMod val="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8154">
            <a:off x="6182755" y="1016462"/>
            <a:ext cx="3050595" cy="565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5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706</TotalTime>
  <Words>79</Words>
  <Application>Microsoft Office PowerPoint</Application>
  <PresentationFormat>Лист A4 (210x297 мм)</PresentationFormat>
  <Paragraphs>16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 Вылегжанина</dc:creator>
  <cp:lastModifiedBy>Анжелика Вылегжанина</cp:lastModifiedBy>
  <cp:revision>70</cp:revision>
  <dcterms:created xsi:type="dcterms:W3CDTF">2014-08-10T04:37:36Z</dcterms:created>
  <dcterms:modified xsi:type="dcterms:W3CDTF">2014-11-21T12:17:28Z</dcterms:modified>
</cp:coreProperties>
</file>