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0" r:id="rId2"/>
    <p:sldId id="300" r:id="rId3"/>
    <p:sldId id="301" r:id="rId4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9517"/>
    <a:srgbClr val="238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903" autoAdjust="0"/>
    <p:restoredTop sz="94660"/>
  </p:normalViewPr>
  <p:slideViewPr>
    <p:cSldViewPr snapToGrid="0">
      <p:cViewPr varScale="1">
        <p:scale>
          <a:sx n="86" d="100"/>
          <a:sy n="86" d="100"/>
        </p:scale>
        <p:origin x="252" y="6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694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05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4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42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5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561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255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57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76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75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66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04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gif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" t="376" r="268" b="43232"/>
          <a:stretch/>
        </p:blipFill>
        <p:spPr>
          <a:xfrm>
            <a:off x="0" y="0"/>
            <a:ext cx="9906000" cy="78359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5301"/>
            <a:ext cx="3173328" cy="39769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75" y="884190"/>
            <a:ext cx="7426325" cy="67291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3700" y="273040"/>
            <a:ext cx="92583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фрукты очень музыкальные </a:t>
            </a:r>
            <a:endParaRPr lang="ru-RU" sz="4000" b="1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хотят вместе с вами </a:t>
            </a: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исполнить </a:t>
            </a: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произведение.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009" y="2849772"/>
            <a:ext cx="5995988" cy="3360389"/>
          </a:xfrm>
          <a:prstGeom prst="rect">
            <a:avLst/>
          </a:prstGeom>
        </p:spPr>
      </p:pic>
      <p:pic>
        <p:nvPicPr>
          <p:cNvPr id="2" name="60 ПОЛЯНКА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91171" y="56005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0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98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0578" y="169882"/>
            <a:ext cx="853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Долгоножка хвалится: </a:t>
            </a:r>
            <a:endParaRPr lang="ru-RU" sz="4000" b="1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6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Я </a:t>
            </a: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 не </a:t>
            </a: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красавица?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всего-то косточка, </a:t>
            </a:r>
            <a:endParaRPr lang="ru-RU" sz="4000" b="1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6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красная кофточка.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317">
            <a:off x="4575991" y="1951511"/>
            <a:ext cx="4783909" cy="488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4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0578" y="169882"/>
            <a:ext cx="853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Яркий, сладкий, </a:t>
            </a: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налитой,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Весь </a:t>
            </a: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обложке </a:t>
            </a: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золотой.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конфетной фабрики </a:t>
            </a: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далекой Африки.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78" y="2753875"/>
            <a:ext cx="4443530" cy="427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1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706</TotalTime>
  <Words>50</Words>
  <Application>Microsoft Office PowerPoint</Application>
  <PresentationFormat>Лист A4 (210x297 мм)</PresentationFormat>
  <Paragraphs>10</Paragraphs>
  <Slides>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 Вылегжанина</dc:creator>
  <cp:lastModifiedBy>Анжелика Вылегжанина</cp:lastModifiedBy>
  <cp:revision>69</cp:revision>
  <dcterms:created xsi:type="dcterms:W3CDTF">2014-08-10T04:37:36Z</dcterms:created>
  <dcterms:modified xsi:type="dcterms:W3CDTF">2014-11-21T12:13:21Z</dcterms:modified>
</cp:coreProperties>
</file>