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97" r:id="rId4"/>
    <p:sldId id="298" r:id="rId5"/>
    <p:sldId id="299" r:id="rId6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7"/>
    <a:srgbClr val="23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9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318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122362"/>
            <a:ext cx="8420100" cy="3929139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Витаминные загадки</a:t>
            </a:r>
            <a:endParaRPr lang="ru-RU" sz="96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35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мяч лежу на поле,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совсем не для футбола.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коркой, семечками, сладкий. 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ж здесь спрятался в загадке ?...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911">
            <a:off x="4757643" y="1786863"/>
            <a:ext cx="4492091" cy="49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Сказала желтая девица,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городная царица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Принесите-ка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арбуз, </a:t>
            </a:r>
            <a:endParaRPr lang="ru-RU" sz="40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 сравниться не </a:t>
            </a:r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боюсь!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под солнышком сочен и 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беседках растет, вдоль 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оград.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Всюду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кисти из ягод 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повесил,</a:t>
            </a:r>
          </a:p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Нагружая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4A9517"/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лозу…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rgbClr val="4A9517"/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207">
            <a:off x="5565309" y="1998135"/>
            <a:ext cx="3925131" cy="49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Сорвали детишки </a:t>
            </a:r>
            <a:endParaRPr lang="ru-RU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иние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шишки</a:t>
            </a:r>
          </a:p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Шишки гладенькие, </a:t>
            </a:r>
            <a:endParaRPr lang="ru-RU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нутри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сладенькие.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086" l="22727" r="41515">
                        <a14:foregroundMark x1="25152" y1="7923" x2="26970" y2="1713"/>
                        <a14:foregroundMark x1="30000" y1="3854" x2="26970" y2="1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88" y="4039563"/>
            <a:ext cx="11030362" cy="161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086" l="22727" r="41515">
                        <a14:foregroundMark x1="25152" y1="7923" x2="26970" y2="1713"/>
                        <a14:foregroundMark x1="30000" y1="3854" x2="26970" y2="1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115">
            <a:off x="-3071149" y="1401970"/>
            <a:ext cx="11030362" cy="16106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086" l="22727" r="41515">
                        <a14:foregroundMark x1="25152" y1="7923" x2="26970" y2="1713"/>
                        <a14:foregroundMark x1="30000" y1="3854" x2="26970" y2="1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9115">
            <a:off x="-4142933" y="1777406"/>
            <a:ext cx="11030362" cy="161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1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76</Words>
  <Application>Microsoft Office PowerPoint</Application>
  <PresentationFormat>Лист A4 (210x297 мм)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Витаминные загадки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Вылегжанина</dc:creator>
  <cp:lastModifiedBy>Анжелика Вылегжанина</cp:lastModifiedBy>
  <cp:revision>72</cp:revision>
  <dcterms:created xsi:type="dcterms:W3CDTF">2014-08-10T04:37:36Z</dcterms:created>
  <dcterms:modified xsi:type="dcterms:W3CDTF">2014-11-21T12:11:00Z</dcterms:modified>
</cp:coreProperties>
</file>