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1" r:id="rId5"/>
    <p:sldId id="260" r:id="rId6"/>
    <p:sldId id="267" r:id="rId7"/>
    <p:sldId id="263" r:id="rId8"/>
    <p:sldId id="264" r:id="rId9"/>
    <p:sldId id="265" r:id="rId10"/>
    <p:sldId id="258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FEE2-4ECC-4AE8-AC87-82E3AE460F2C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9EA3-FECB-4876-B59E-73E24D7D7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70" y="-86277"/>
            <a:ext cx="9292369" cy="69933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0876" y="1340768"/>
            <a:ext cx="62279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казкотерапия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40" y="3428206"/>
            <a:ext cx="1317003" cy="1378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6" y="55473"/>
            <a:ext cx="1904762" cy="1612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4335498"/>
            <a:ext cx="4799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Подготовила: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Воспитатель МАОУ  д/с №210 «Ладушки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г.о.Тольятти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Саяпина Л.И.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767397"/>
            <a:ext cx="5444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kern="10" dirty="0">
                <a:solidFill>
                  <a:srgbClr val="D60093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Презентация для воспитателей</a:t>
            </a:r>
          </a:p>
        </p:txBody>
      </p:sp>
      <p:pic>
        <p:nvPicPr>
          <p:cNvPr id="8" name="Мелодия - В гостях у сказки  (audiopoisk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6079" y="-183887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Сказкотерапия</a:t>
            </a:r>
            <a:endParaRPr lang="ru-RU" sz="8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lvl="0" algn="ctr"/>
            <a:endParaRPr lang="ru-RU" sz="80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5664"/>
            <a:ext cx="6318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Arial" charset="0"/>
              </a:rPr>
              <a:t>                    Итог</a:t>
            </a: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03839" y="1412776"/>
            <a:ext cx="63234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Основной смысл сказкотерапии состоит в том, чтобы ребенок мог отождествлять себя с главными героями, учиться на их ошибках. Ребенок  может попробовать представить себя и злым и добрым, и богачом и бедняком, и разрушителем и созидателем. Воображая разные жизненные ситуации, ребенок учится сочувствовать, сопереживать, становиться более внимательным.  Нужно обращать внимание, с каких героев ребенок берет пример и на каких героев хочет быть похож.</a:t>
            </a:r>
          </a:p>
        </p:txBody>
      </p:sp>
    </p:spTree>
    <p:extLst>
      <p:ext uri="{BB962C8B-B14F-4D97-AF65-F5344CB8AC3E}">
        <p14:creationId xmlns:p14="http://schemas.microsoft.com/office/powerpoint/2010/main" val="7695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1628800"/>
            <a:ext cx="48846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внимание!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4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80758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664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Сказкотерапия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6832" y="1518630"/>
            <a:ext cx="660648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является одним из эффективных методов работы с детьми, испытывающими те или иные эмоциональные и поведенческие затруднения. Этот метод позволяет решать ряд проблем, возникающих у детей дошкольного возраста.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В частности, посредством сказкотерапии можно работать с агрессивными, неуверенными, застенчивыми детьми;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с проблемами стыда, вины, лжи, страха;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принятием своих 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чувств. </a:t>
            </a:r>
            <a:endParaRPr lang="ru-RU" sz="24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80758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7777" y="1972735"/>
            <a:ext cx="6532621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7664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Сказкотерапия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3693" y="1635110"/>
            <a:ext cx="7848872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Преимущества сказок для ребенка:</a:t>
            </a:r>
            <a:endParaRPr lang="ru-RU" sz="2800" b="1" dirty="0">
              <a:solidFill>
                <a:srgbClr val="D60093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1929" y="2522241"/>
            <a:ext cx="81724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</a:t>
            </a: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Отсутствие </a:t>
            </a: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сказках нравоучений.</a:t>
            </a:r>
          </a:p>
          <a:p>
            <a:pPr marL="0" marR="0" lvl="0" indent="0" defTabSz="91440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*Победа Добра.</a:t>
            </a:r>
          </a:p>
          <a:p>
            <a:pPr marL="0" marR="0" lvl="0" indent="0" defTabSz="91440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*Образность языка. Кладезь мудрости.</a:t>
            </a:r>
          </a:p>
          <a:p>
            <a:pPr marL="0" marR="0" lvl="0" indent="0" defTabSz="91440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*</a:t>
            </a: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Наличие тайны и </a:t>
            </a: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волшебства.</a:t>
            </a:r>
            <a:endParaRPr kumimoji="0" lang="ru-RU" sz="280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Сказкотерапия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30442" y="2140277"/>
            <a:ext cx="65392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C00000"/>
                </a:solidFill>
                <a:latin typeface="Arial" charset="0"/>
              </a:rPr>
              <a:t>*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Можно </a:t>
            </a:r>
            <a:r>
              <a:rPr lang="ru-RU" sz="2000" dirty="0">
                <a:solidFill>
                  <a:srgbClr val="C00000"/>
                </a:solidFill>
                <a:latin typeface="Arial" charset="0"/>
              </a:rPr>
              <a:t>рассказывать сказку, задавая включающие вопросы ребенку 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:  </a:t>
            </a:r>
            <a:r>
              <a:rPr lang="ru-RU" sz="2000" dirty="0">
                <a:solidFill>
                  <a:srgbClr val="C00000"/>
                </a:solidFill>
                <a:latin typeface="Arial" charset="0"/>
              </a:rPr>
              <a:t>как ты думаешь, почему герой поступил так, тебе понравился его поступок, как бы ты поступил на его месте?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C00000"/>
                </a:solidFill>
                <a:latin typeface="Arial" charset="0"/>
              </a:rPr>
              <a:t>*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Можно </a:t>
            </a:r>
            <a:r>
              <a:rPr lang="ru-RU" sz="2000" dirty="0">
                <a:solidFill>
                  <a:srgbClr val="C00000"/>
                </a:solidFill>
                <a:latin typeface="Arial" charset="0"/>
              </a:rPr>
              <a:t>предложить ребенку сочинить сказку вместе, рассказывая ее небольшие фрагменты по очереди.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C00000"/>
                </a:solidFill>
                <a:latin typeface="Arial" charset="0"/>
              </a:rPr>
              <a:t>*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Также </a:t>
            </a:r>
            <a:r>
              <a:rPr lang="ru-RU" sz="2000" dirty="0">
                <a:solidFill>
                  <a:srgbClr val="C00000"/>
                </a:solidFill>
                <a:latin typeface="Arial" charset="0"/>
              </a:rPr>
              <a:t>возможен вариант, когда взрослый предлагает ребенку сочинить сказку на заданную тему.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C00000"/>
                </a:solidFill>
                <a:latin typeface="Arial" charset="0"/>
              </a:rPr>
              <a:t>*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Еще </a:t>
            </a:r>
            <a:r>
              <a:rPr lang="ru-RU" sz="2000" dirty="0">
                <a:solidFill>
                  <a:srgbClr val="C00000"/>
                </a:solidFill>
                <a:latin typeface="Arial" charset="0"/>
              </a:rPr>
              <a:t>одним вариантом сказкотерапевтической работы может стать рассказывание известной сказки от лица различных персонажей.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409798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charset="0"/>
              </a:rPr>
              <a:t>Способ подачи сказочного материала и привлечения ребенка к творческому процессу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872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Сказкотерапия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340768"/>
            <a:ext cx="7380312" cy="414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 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ea typeface="Calibri"/>
                <a:cs typeface="Times New Roman"/>
              </a:rPr>
              <a:t>Работа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ea typeface="Calibri"/>
                <a:cs typeface="Times New Roman"/>
              </a:rPr>
              <a:t>в группе: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 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*</a:t>
            </a: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Слушание сказок.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 *Групповое рассказывание известной сказки.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 *Групповое придумывание сказки.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 *Анализ сказок.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 *Постановка и разыгрывание сказок.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 *Рисование сказок (в детском саду и с </a:t>
            </a:r>
            <a:r>
              <a:rPr kumimoji="0" lang="ru-RU" sz="240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 родителями</a:t>
            </a: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kumimoji="0" lang="ru-RU" sz="240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80758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7777" y="1972735"/>
            <a:ext cx="6532621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Сказкотерапия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588014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Инсценирование сказки.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51" y="2482180"/>
            <a:ext cx="2952007" cy="2276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52" y="2518462"/>
            <a:ext cx="3050689" cy="2259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2140096" y="51571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Дети очень любят смотреть, слушать, читать сказки, но особенно им нравится «участвовать» в сказках, то есть принимать участие в инсценировках.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5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-179975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Сказкотерапия</a:t>
            </a:r>
          </a:p>
          <a:p>
            <a:pPr lvl="0" algn="ctr"/>
            <a:r>
              <a:rPr lang="ru-RU" sz="4000" b="1" dirty="0">
                <a:solidFill>
                  <a:srgbClr val="C00000"/>
                </a:solidFill>
                <a:ea typeface="+mj-ea"/>
                <a:cs typeface="+mj-cs"/>
              </a:rPr>
              <a:t>«Репка»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628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75" y="1923276"/>
            <a:ext cx="4764821" cy="304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4880" y="5229200"/>
            <a:ext cx="8125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Для урока взаимопомощи подойдет сказка «Репка", также она научит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Ценить семью и покажет, что добиться наилучших результатов можно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объединением усилий всех членов семьи.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Сказкотерапия</a:t>
            </a:r>
          </a:p>
          <a:p>
            <a:pPr lvl="0" algn="ctr"/>
            <a:r>
              <a:rPr lang="ru-RU" sz="3600" b="1" dirty="0">
                <a:solidFill>
                  <a:srgbClr val="C00000"/>
                </a:solidFill>
                <a:ea typeface="+mj-ea"/>
                <a:cs typeface="+mj-cs"/>
              </a:rPr>
              <a:t>«ГУСИ-ЛЕБЕДИ»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628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11" y="1962799"/>
            <a:ext cx="3515610" cy="324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6851" y="5301208"/>
            <a:ext cx="8317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Благодаря таким сказкам, как «Сестрица Аленушка и братец Иванушка»,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«Гуси-Лебеди» ребенок поймет, как важно слушаться старших.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-17140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Сказкотерапия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1628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9037" y="1152039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Arial" charset="0"/>
              </a:rPr>
              <a:t>«ТЕРЕМОК»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798370"/>
            <a:ext cx="4392488" cy="344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14174" y="5373216"/>
            <a:ext cx="5190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«Теремок» даст урок того, как можно мирно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«жить» на детской площадке.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558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135</TotalTime>
  <Words>419</Words>
  <Application>Microsoft Office PowerPoint</Application>
  <PresentationFormat>Экран (4:3)</PresentationFormat>
  <Paragraphs>55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Luba</cp:lastModifiedBy>
  <cp:revision>28</cp:revision>
  <dcterms:created xsi:type="dcterms:W3CDTF">2014-02-07T19:10:51Z</dcterms:created>
  <dcterms:modified xsi:type="dcterms:W3CDTF">2014-02-13T17:32:35Z</dcterms:modified>
</cp:coreProperties>
</file>