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6" r:id="rId15"/>
    <p:sldId id="272" r:id="rId16"/>
    <p:sldId id="273" r:id="rId17"/>
    <p:sldId id="275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851648" cy="198597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 ВЕСЁЛЫЙ ЛОГОПУНКТ</a:t>
            </a:r>
            <a:endParaRPr lang="ru-RU" sz="6600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IMG_165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1187716">
            <a:off x="385296" y="3513772"/>
            <a:ext cx="4143372" cy="310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17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614477">
            <a:off x="4308153" y="3334030"/>
            <a:ext cx="4023738" cy="3017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7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2066" y="357166"/>
            <a:ext cx="371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Развивать мелкую моторику можно и с помощью массажа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71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3670" y="0"/>
            <a:ext cx="2500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Ой! Кого же я нашел?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Ёжика!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72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3372" y="214290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же мне нравится играть с прищепками!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7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7752" y="285728"/>
            <a:ext cx="4071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Проявляет логопед знанья и активность, повышается у нас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коммуникативность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!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Click="0" advTm="7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73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6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6731478.jpg"/>
          <p:cNvPicPr>
            <a:picLocks noChangeAspect="1"/>
          </p:cNvPicPr>
          <p:nvPr/>
        </p:nvPicPr>
        <p:blipFill>
          <a:blip r:embed="rId3" cstate="screen">
            <a:grayscl/>
          </a:blip>
          <a:srcRect/>
          <a:stretch>
            <a:fillRect/>
          </a:stretch>
        </p:blipFill>
        <p:spPr>
          <a:xfrm>
            <a:off x="3357554" y="2285992"/>
            <a:ext cx="1214446" cy="1213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7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357166"/>
            <a:ext cx="37862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Мы играем в пулемет, мы рычим как рация. Не ругайте нас! Идет автоматизация!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Click="0" advTm="6000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74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480" y="4357694"/>
            <a:ext cx="2857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Мой славный мяч, забавный мяч, на месте не сидит! Возьму его, пущу его и снова он летит!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214290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Терпение и вера в ребенка – главные добродетели родителей и педагога.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5857892"/>
            <a:ext cx="421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Учитель – логопед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Духненко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И.В.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69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928670"/>
            <a:ext cx="3000396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 уроке к логопеду аж в припрыжку я бегу…</a:t>
            </a:r>
          </a:p>
          <a:p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Ведь учительнице строгой показать язык смогу.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70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5720" y="1000108"/>
            <a:ext cx="28575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Логопед поможет язычок правильно поставить и воздушную струю по нему направить.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72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3000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68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571480"/>
            <a:ext cx="27146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 дидактические игры полюбили мы играть, они классно помогают буквы нам запоминать.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Click="0" advTm="7000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68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65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214290"/>
            <a:ext cx="29289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Раз, два, три, четыре, пять! Вот как я могу считать!</a:t>
            </a:r>
          </a:p>
        </p:txBody>
      </p:sp>
    </p:spTree>
  </p:cSld>
  <p:clrMapOvr>
    <a:masterClrMapping/>
  </p:clrMapOvr>
  <p:transition spd="slow" advClick="0" advTm="7000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67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2198" y="571480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Вот как я умею!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68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214290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Пальчиковые игры и упражнения не только совершенствуют ловкость и точность движений, но и улучшают внимание, память, помогают научиться терпению, вырабатывают усидчивость.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188</Words>
  <PresentationFormat>Экран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НАШ ВЕСЁЛЫЙ ЛОГОПУНКТ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ВЕСЁЛЫЙ ЛОГОПУНКТ</dc:title>
  <dc:creator>Танечка</dc:creator>
  <cp:lastModifiedBy>Леся</cp:lastModifiedBy>
  <cp:revision>13</cp:revision>
  <dcterms:created xsi:type="dcterms:W3CDTF">2014-02-15T11:36:03Z</dcterms:created>
  <dcterms:modified xsi:type="dcterms:W3CDTF">2014-03-02T08:34:08Z</dcterms:modified>
</cp:coreProperties>
</file>