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D7199-FC79-4D37-971C-9A9871F26253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381CB-9555-43A8-9B9D-AFDE0DFDC7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1997_2665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248" y="260648"/>
            <a:ext cx="8820076" cy="64087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062664" cy="10081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9600" dirty="0" smtClean="0"/>
              <a:t>Изучаем цвета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216024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Презентацию составила: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Воспитатель Николаева В.В.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ГБДОУ №19 Красногвардейского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района, г.Санкт-Петербурга</a:t>
            </a:r>
            <a:endParaRPr lang="ru-RU" dirty="0" smtClean="0"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29723481_poster_roza1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3569" y="3717032"/>
            <a:ext cx="1915956" cy="2880320"/>
          </a:xfrm>
          <a:prstGeom prst="rect">
            <a:avLst/>
          </a:prstGeom>
        </p:spPr>
      </p:pic>
      <p:pic>
        <p:nvPicPr>
          <p:cNvPr id="4" name="Рисунок 3" descr="46970679_per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76672"/>
            <a:ext cx="2543243" cy="17391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304256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Comic Sans MS" pitchFamily="66" charset="0"/>
              </a:rPr>
              <a:t>КРАСНЫЙ</a:t>
            </a:r>
            <a:endParaRPr lang="ru-RU" sz="9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2148918_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04664"/>
            <a:ext cx="2016224" cy="2016224"/>
          </a:xfrm>
          <a:prstGeom prst="rect">
            <a:avLst/>
          </a:prstGeom>
        </p:spPr>
      </p:pic>
      <p:pic>
        <p:nvPicPr>
          <p:cNvPr id="5" name="Рисунок 4" descr="1266227822_glamour_tomsk_ru3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861048"/>
            <a:ext cx="2669282" cy="2583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Vasilek_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212976"/>
            <a:ext cx="2304256" cy="3405178"/>
          </a:xfrm>
          <a:prstGeom prst="rect">
            <a:avLst/>
          </a:prstGeom>
        </p:spPr>
      </p:pic>
      <p:pic>
        <p:nvPicPr>
          <p:cNvPr id="5" name="Рисунок 4" descr="MO151AWGK624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284984"/>
            <a:ext cx="2475126" cy="3573016"/>
          </a:xfrm>
          <a:prstGeom prst="rect">
            <a:avLst/>
          </a:prstGeom>
        </p:spPr>
      </p:pic>
      <p:pic>
        <p:nvPicPr>
          <p:cNvPr id="4" name="Рисунок 3" descr="4516_40b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188640"/>
            <a:ext cx="2667000" cy="2667000"/>
          </a:xfrm>
          <a:prstGeom prst="rect">
            <a:avLst/>
          </a:prstGeom>
        </p:spPr>
      </p:pic>
      <p:pic>
        <p:nvPicPr>
          <p:cNvPr id="3" name="Рисунок 2" descr="26.jpg"/>
          <p:cNvPicPr>
            <a:picLocks noChangeAspect="1"/>
          </p:cNvPicPr>
          <p:nvPr/>
        </p:nvPicPr>
        <p:blipFill>
          <a:blip r:embed="rId5" cstate="print"/>
          <a:srcRect b="7874"/>
          <a:stretch>
            <a:fillRect/>
          </a:stretch>
        </p:blipFill>
        <p:spPr>
          <a:xfrm>
            <a:off x="0" y="0"/>
            <a:ext cx="2736304" cy="29440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376264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70C0"/>
                </a:solidFill>
                <a:latin typeface="Comic Sans MS" pitchFamily="66" charset="0"/>
              </a:rPr>
              <a:t>СИНИЙ</a:t>
            </a:r>
            <a:endParaRPr lang="ru-RU" sz="96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.jpg"/>
          <p:cNvPicPr>
            <a:picLocks noChangeAspect="1"/>
          </p:cNvPicPr>
          <p:nvPr/>
        </p:nvPicPr>
        <p:blipFill>
          <a:blip r:embed="rId2" cstate="print"/>
          <a:srcRect b="7559"/>
          <a:stretch>
            <a:fillRect/>
          </a:stretch>
        </p:blipFill>
        <p:spPr>
          <a:xfrm>
            <a:off x="5570122" y="1"/>
            <a:ext cx="3387942" cy="23488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232248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B050"/>
                </a:solidFill>
                <a:latin typeface="Comic Sans MS" pitchFamily="66" charset="0"/>
              </a:rPr>
              <a:t>ЗЕЛЕНЫЙ</a:t>
            </a:r>
            <a:endParaRPr lang="ru-RU" sz="9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11780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32656"/>
            <a:ext cx="3312368" cy="2143125"/>
          </a:xfrm>
          <a:prstGeom prst="rect">
            <a:avLst/>
          </a:prstGeom>
        </p:spPr>
      </p:pic>
      <p:pic>
        <p:nvPicPr>
          <p:cNvPr id="4" name="Рисунок 3" descr="E1-elka-zelenye_iskustwennye_elki_-_samye_modny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3717032"/>
            <a:ext cx="1857375" cy="2857500"/>
          </a:xfrm>
          <a:prstGeom prst="rect">
            <a:avLst/>
          </a:prstGeom>
        </p:spPr>
      </p:pic>
      <p:pic>
        <p:nvPicPr>
          <p:cNvPr id="5" name="Рисунок 4" descr="i2FOX4QH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4365104"/>
            <a:ext cx="1944216" cy="1957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arm-52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1701" y="3861048"/>
            <a:ext cx="3702299" cy="2628000"/>
          </a:xfrm>
          <a:prstGeom prst="rect">
            <a:avLst/>
          </a:prstGeom>
        </p:spPr>
      </p:pic>
      <p:pic>
        <p:nvPicPr>
          <p:cNvPr id="4" name="Рисунок 3" descr="6989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9060" y="404664"/>
            <a:ext cx="2672462" cy="1944216"/>
          </a:xfrm>
          <a:prstGeom prst="rect">
            <a:avLst/>
          </a:prstGeom>
        </p:spPr>
      </p:pic>
      <p:pic>
        <p:nvPicPr>
          <p:cNvPr id="3" name="Рисунок 2" descr="22dbc678659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915816" cy="29158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2016224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CC00"/>
                </a:solidFill>
                <a:latin typeface="Comic Sans MS" pitchFamily="66" charset="0"/>
              </a:rPr>
              <a:t>ЖЕЛТЫЙ</a:t>
            </a:r>
            <a:endParaRPr lang="ru-RU" sz="9600" dirty="0">
              <a:solidFill>
                <a:srgbClr val="FFCC00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14437675-burning-sun-isolated-on-white-backgroun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4005064"/>
            <a:ext cx="244827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tulya_v_arendu_25290282_1_F_13342218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221088"/>
            <a:ext cx="1576003" cy="2121695"/>
          </a:xfrm>
          <a:prstGeom prst="rect">
            <a:avLst/>
          </a:prstGeom>
        </p:spPr>
      </p:pic>
      <p:pic>
        <p:nvPicPr>
          <p:cNvPr id="5" name="Рисунок 4" descr="k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717032"/>
            <a:ext cx="2386955" cy="27279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512168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Comic Sans MS" pitchFamily="66" charset="0"/>
              </a:rPr>
              <a:t>ЧЕРНЫЙ</a:t>
            </a:r>
            <a:endParaRPr lang="ru-RU" sz="9600" dirty="0">
              <a:latin typeface="Comic Sans MS" pitchFamily="66" charset="0"/>
            </a:endParaRPr>
          </a:p>
        </p:txBody>
      </p:sp>
      <p:pic>
        <p:nvPicPr>
          <p:cNvPr id="3" name="Рисунок 2" descr="8d568d417dc9e311189f8aa0a7055db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14188" y="0"/>
            <a:ext cx="3227851" cy="2420888"/>
          </a:xfrm>
          <a:prstGeom prst="rect">
            <a:avLst/>
          </a:prstGeom>
        </p:spPr>
      </p:pic>
      <p:pic>
        <p:nvPicPr>
          <p:cNvPr id="4" name="Рисунок 3" descr="75432515_shljap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332656"/>
            <a:ext cx="1905000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216024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Comic Sans MS" pitchFamily="66" charset="0"/>
              </a:rPr>
              <a:t>БЕЛЫЙ</a:t>
            </a:r>
            <a:endParaRPr lang="ru-RU" sz="9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68aaf9d40ae3d5b4849eaa00ff69ecb7_1_or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861048"/>
            <a:ext cx="2674996" cy="2664296"/>
          </a:xfrm>
          <a:prstGeom prst="rect">
            <a:avLst/>
          </a:prstGeom>
        </p:spPr>
      </p:pic>
      <p:pic>
        <p:nvPicPr>
          <p:cNvPr id="4" name="Рисунок 3" descr="13445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2592287" cy="2376264"/>
          </a:xfrm>
          <a:prstGeom prst="rect">
            <a:avLst/>
          </a:prstGeom>
        </p:spPr>
      </p:pic>
      <p:pic>
        <p:nvPicPr>
          <p:cNvPr id="5" name="Рисунок 4" descr="Coolpix-S800c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861048"/>
            <a:ext cx="3017912" cy="2641476"/>
          </a:xfrm>
          <a:prstGeom prst="rect">
            <a:avLst/>
          </a:prstGeom>
        </p:spPr>
      </p:pic>
      <p:pic>
        <p:nvPicPr>
          <p:cNvPr id="6" name="Рисунок 5" descr="TN_new_year_trafaret2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6432" y="260649"/>
            <a:ext cx="2227193" cy="2088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OLSO1-30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0"/>
            <a:ext cx="2857500" cy="2381250"/>
          </a:xfrm>
          <a:prstGeom prst="rect">
            <a:avLst/>
          </a:prstGeom>
        </p:spPr>
      </p:pic>
      <p:pic>
        <p:nvPicPr>
          <p:cNvPr id="3" name="Рисунок 2" descr="4decam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0"/>
            <a:ext cx="3124097" cy="2330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892480" cy="252028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ОРАНЖЕВЫЙ</a:t>
            </a:r>
            <a:endParaRPr lang="ru-RU" sz="9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1293460598_udti9flskyyvwz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4000500"/>
            <a:ext cx="3810000" cy="2857500"/>
          </a:xfrm>
          <a:prstGeom prst="rect">
            <a:avLst/>
          </a:prstGeom>
        </p:spPr>
      </p:pic>
      <p:pic>
        <p:nvPicPr>
          <p:cNvPr id="5" name="Рисунок 4" descr="0807221027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4165708"/>
            <a:ext cx="3312368" cy="1976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23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Изучаем цвета</vt:lpstr>
      <vt:lpstr>КРАСНЫЙ</vt:lpstr>
      <vt:lpstr>СИНИЙ</vt:lpstr>
      <vt:lpstr>ЗЕЛЕНЫЙ</vt:lpstr>
      <vt:lpstr>ЖЕЛТЫЙ</vt:lpstr>
      <vt:lpstr>ЧЕРНЫЙ</vt:lpstr>
      <vt:lpstr>БЕЛЫЙ</vt:lpstr>
      <vt:lpstr>ОРАНЖЕВЫЙ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Изучаем цвета</dc:title>
  <dc:creator>Вика</dc:creator>
  <cp:lastModifiedBy>Вика</cp:lastModifiedBy>
  <cp:revision>5</cp:revision>
  <dcterms:created xsi:type="dcterms:W3CDTF">2014-03-17T16:16:33Z</dcterms:created>
  <dcterms:modified xsi:type="dcterms:W3CDTF">2014-03-17T17:00:21Z</dcterms:modified>
</cp:coreProperties>
</file>