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7128792" cy="1080119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гостях у Мишутки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7448872" cy="151216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Конспект совместной деятельности с детьми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средней группы с использованием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сказкотерапии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Учитель – логопед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высшей категории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ГБОУ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начальная школа – детский сад№ 696</a:t>
            </a:r>
          </a:p>
          <a:p>
            <a:r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t>Груздева Н.Н.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3003"/>
            <a:ext cx="2160239" cy="28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8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Разбираем ягоды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H:\Картинки\лесная земляни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245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Картинки\лесная мал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80" y="1296944"/>
            <a:ext cx="2952328" cy="24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Картинки\лесная черни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41" y="1296944"/>
            <a:ext cx="2071117" cy="260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Картинки\морош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77" y="4077072"/>
            <a:ext cx="3028045" cy="249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:\Картинки\клюк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01950"/>
            <a:ext cx="2880320" cy="254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:\Картинки\брусни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814920" cy="22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Сварим варенье для медведей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Медведи очень любят всё сладкое: ягоды, мёд, варенье. Давайте поможем им сварить варенье.</a:t>
            </a:r>
          </a:p>
          <a:p>
            <a:pPr>
              <a:buFontTx/>
              <a:buChar char="-"/>
            </a:pPr>
            <a:r>
              <a:rPr lang="ru-RU" dirty="0" smtClean="0"/>
              <a:t>Из малины - ….  малиновое</a:t>
            </a:r>
          </a:p>
          <a:p>
            <a:pPr>
              <a:buFontTx/>
              <a:buChar char="-"/>
            </a:pPr>
            <a:r>
              <a:rPr lang="ru-RU" dirty="0" smtClean="0"/>
              <a:t>Из черники -…. черничное</a:t>
            </a:r>
          </a:p>
          <a:p>
            <a:pPr>
              <a:buFontTx/>
              <a:buChar char="-"/>
            </a:pPr>
            <a:r>
              <a:rPr lang="ru-RU" dirty="0" smtClean="0"/>
              <a:t>Из брусники - … брусничное</a:t>
            </a:r>
          </a:p>
          <a:p>
            <a:pPr>
              <a:buFontTx/>
              <a:buChar char="-"/>
            </a:pPr>
            <a:r>
              <a:rPr lang="ru-RU" dirty="0" smtClean="0"/>
              <a:t>Из клюквы - …. клюквенное</a:t>
            </a:r>
          </a:p>
          <a:p>
            <a:pPr>
              <a:buFontTx/>
              <a:buChar char="-"/>
            </a:pPr>
            <a:r>
              <a:rPr lang="ru-RU" dirty="0" smtClean="0"/>
              <a:t>Из земляники - …. земляничное</a:t>
            </a:r>
          </a:p>
          <a:p>
            <a:pPr>
              <a:buFontTx/>
              <a:buChar char="-"/>
            </a:pPr>
            <a:r>
              <a:rPr lang="ru-RU" dirty="0" smtClean="0"/>
              <a:t>Из морошки - …морошковое</a:t>
            </a:r>
            <a:endParaRPr lang="ru-RU" dirty="0"/>
          </a:p>
        </p:txBody>
      </p:sp>
      <p:pic>
        <p:nvPicPr>
          <p:cNvPr id="6146" name="Picture 2" descr="H:\Картинки\варень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3048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Пора прощаться!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435280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Нам пора возвращаться домой. Очень хочется подарить медведям подарки. ( дети дарят ягодный пирог, а Мишутке маленького игрушечного медвежонка).</a:t>
            </a:r>
            <a:endParaRPr lang="ru-RU" dirty="0"/>
          </a:p>
        </p:txBody>
      </p:sp>
      <p:pic>
        <p:nvPicPr>
          <p:cNvPr id="7170" name="Picture 2" descr="H:\Картинки\пир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2949"/>
            <a:ext cx="4536504" cy="322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Картинки\подар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51073"/>
            <a:ext cx="2112318" cy="14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Подарки медведей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435280" cy="561662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Вам понравилось наше путешествие?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( очень понравилось. Мы хотим ещё попасть в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сказку. Там очень интересно).</a:t>
            </a:r>
          </a:p>
          <a:p>
            <a:pPr>
              <a:buFontTx/>
              <a:buChar char="-"/>
            </a:pPr>
            <a:r>
              <a:rPr lang="ru-RU" dirty="0" smtClean="0"/>
              <a:t>А что вам запомнилось?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( дети перечисляют всё ,что запомнили).</a:t>
            </a:r>
          </a:p>
          <a:p>
            <a:pPr marL="0" indent="0">
              <a:buNone/>
            </a:pPr>
            <a:r>
              <a:rPr lang="ru-RU" dirty="0" smtClean="0"/>
              <a:t>- Вы много запомнили и помогли медведям. Михаил Иванович  вас поблагодарил и передал вам подарки.</a:t>
            </a:r>
            <a:endParaRPr lang="ru-RU" dirty="0"/>
          </a:p>
        </p:txBody>
      </p:sp>
      <p:pic>
        <p:nvPicPr>
          <p:cNvPr id="8194" name="Picture 2" descr="H:\Картинки\ши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16272"/>
            <a:ext cx="3024336" cy="20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Картинки\konfet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16272"/>
            <a:ext cx="2952328" cy="20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328592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Программное содержание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Цели :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Активизировать познавательную деятельность используя технологию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сказкотерапии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( сказка «Три медведя»).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Активизировать и обогащать словарь ( по лексическим темам «посуда», « лесные ягоды» ).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Закрепить умение образовывать существительные с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уменьшительно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– ласкательным суффиксом.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Учить образовывать прилагательные от существительных.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Развивать мелкую и артикуляторную моторику.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Развивать психические процессы: память мышление, воображение 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Воспитывать эмоциональную отзывчивость, чувство сопереживания.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8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оборудование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Три медведя ( игрушки)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Посуда, стулья (разных размеров), стол, муляж пирога, банка с вареньем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Картинки с изображением лесных ягод,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Шишки и конфеты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Иллюстрации к сказке « Три медведя»    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гости к медведям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Сегодня мы с вами отправляемся в сказку.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( звучит музыка, дети оказываются около избушки).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Посмотрите, дверь открыта, никого нет.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 Стоит стол, три стула: большой, поменьше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 и маленький.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Кто догадался, в какую сказку мы попали?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               ( три медведя)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Молодцы! Отгадали.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Медведи ушли в лес за ягодами, даже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  не успели стол к обеду накрыть.</a:t>
            </a:r>
          </a:p>
          <a:p>
            <a:pPr>
              <a:buFontTx/>
              <a:buChar char="-"/>
            </a:pPr>
            <a:endParaRPr lang="ru-RU" sz="2000" dirty="0" smtClean="0"/>
          </a:p>
        </p:txBody>
      </p:sp>
      <p:pic>
        <p:nvPicPr>
          <p:cNvPr id="1026" name="Picture 2" descr="H:\Картинки\домиш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1"/>
            <a:ext cx="3096344" cy="43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Накроем стол к обеду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:\Картинки\столовая посу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4032448" cy="281548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147248" cy="244827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Давайте накроем на стол. Для Михаила Ивановича поставим большую миску.  Для Настасьи Петровны -… (поменьше миску). А для Мишутки маленькую …. ( мисочку).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Таким же образом расставляем и проговариваем с детьми все     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предметы: чашки, стаканы, ложки, салфетки…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/>
          </a:p>
        </p:txBody>
      </p:sp>
      <p:pic>
        <p:nvPicPr>
          <p:cNvPr id="2051" name="Picture 3" descr="H:\Картинки\деревянные мис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73" y="400506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Артикуляционная гимнастика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Дети выполняют упражнения артикуляционной гимнастики: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« Ручка у чайника»- рот открыт, кончик языка упирается в нижние резцы, спинка языка поднята вверх.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 Блюдце»- рот открыт, широкий, расслабленный язык лежит на нижней губе.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 Чашечка»- рот широко открыт, передний и боковые края широкого языка подняты, но не касаются зубов.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 Острый нож»- рот открыт, узкий напряжённый язык выдвинут вперёд.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Помоем посуду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физминутка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Я нашла грязную тарелку, давайте её вымоем.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(дети выполняют движения, соответствующие тексту – речь с движением)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« Раз, два, три, четыре –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Мы посуду перемыли.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Чашку, чайник, ковшик, ложку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И большую поварёшку.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Мы посуду перемыли,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Только чашку мы разбили,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Ковшик тоже развалился,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Нос у чайника разбился,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Ложку мы чуть – чуть сломали.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Так мы маме помогали!»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Разбитая посуда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 smtClean="0"/>
              <a:t>Ой!  У нас разбилась сахарница и </a:t>
            </a:r>
            <a:r>
              <a:rPr lang="ru-RU" sz="2000" dirty="0" err="1" smtClean="0"/>
              <a:t>конфетница</a:t>
            </a:r>
            <a:r>
              <a:rPr lang="ru-RU" sz="2000" dirty="0" smtClean="0"/>
              <a:t>. Что же делать?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( надо склеить, собрать. По фрагменту разрезной картинки собирают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целую).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4479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28670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3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Встреча с медведями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Слышите , это медведи возвращаются домой. ( дети здороваются, знакомятся с медведями)</a:t>
            </a:r>
          </a:p>
          <a:p>
            <a:pPr>
              <a:buFontTx/>
              <a:buChar char="-"/>
            </a:pPr>
            <a:r>
              <a:rPr lang="ru-RU" sz="2000" dirty="0" smtClean="0"/>
              <a:t>Что же они принесли в корзинке? ( рассматривают).</a:t>
            </a:r>
          </a:p>
          <a:p>
            <a:pPr>
              <a:buFontTx/>
              <a:buChar char="-"/>
            </a:pPr>
            <a:r>
              <a:rPr lang="ru-RU" sz="2000" dirty="0" smtClean="0"/>
              <a:t>Это  лесные ягоды. Давайте поможем Настасье Петровне их перебрать.</a:t>
            </a:r>
            <a:endParaRPr lang="ru-RU" sz="2000" dirty="0"/>
          </a:p>
        </p:txBody>
      </p:sp>
      <p:pic>
        <p:nvPicPr>
          <p:cNvPr id="4098" name="Picture 2" descr="H:\Картинки\лесные ягод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135397" cy="20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Картинки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882"/>
            <a:ext cx="3888432" cy="348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640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 гостях у Мишутки</vt:lpstr>
      <vt:lpstr>Программное содержание</vt:lpstr>
      <vt:lpstr>оборудование</vt:lpstr>
      <vt:lpstr>В гости к медведям</vt:lpstr>
      <vt:lpstr>Накроем стол к обеду</vt:lpstr>
      <vt:lpstr>Артикуляционная гимнастика</vt:lpstr>
      <vt:lpstr>Помоем посуду ( физминутка)</vt:lpstr>
      <vt:lpstr>Разбитая посуда</vt:lpstr>
      <vt:lpstr>Встреча с медведями</vt:lpstr>
      <vt:lpstr>Разбираем ягоды</vt:lpstr>
      <vt:lpstr>Сварим варенье для медведей</vt:lpstr>
      <vt:lpstr>Пора прощаться!</vt:lpstr>
      <vt:lpstr>Подарки медведей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Мишутки</dc:title>
  <dc:creator>Alexandr</dc:creator>
  <cp:lastModifiedBy>1st</cp:lastModifiedBy>
  <cp:revision>21</cp:revision>
  <dcterms:created xsi:type="dcterms:W3CDTF">2011-12-08T18:29:31Z</dcterms:created>
  <dcterms:modified xsi:type="dcterms:W3CDTF">2014-03-16T17:44:57Z</dcterms:modified>
</cp:coreProperties>
</file>