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N._Rimskij-Korsakov_-_More_i_korabl_Sanbada_fragment_simfonii_SHeherazada_(iPlayer.fm).mp3" TargetMode="Externa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оленька\Desktop\IMG_1531.JPG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04" y="-18808"/>
            <a:ext cx="9138096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31640" y="25649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МОЛОДЦЫ, РЕБЯТА </a:t>
            </a:r>
            <a:endParaRPr lang="ru-RU" sz="6000" dirty="0"/>
          </a:p>
        </p:txBody>
      </p:sp>
      <p:pic>
        <p:nvPicPr>
          <p:cNvPr id="4" name="N._Rimskij-Korsakov_-_More_i_korabl_Sanbada_fragment_simfonii_SHeherazad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143108" y="635795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417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sndAc>
          <p:stSnd>
            <p:snd r:embed="rId6" name="chimes.wav"/>
          </p:stSnd>
        </p:sndAc>
      </p:transition>
    </mc:Choice>
    <mc:Fallback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52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Экран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wolfdale</dc:creator>
  <cp:lastModifiedBy>wolfdale</cp:lastModifiedBy>
  <cp:revision>9</cp:revision>
  <dcterms:created xsi:type="dcterms:W3CDTF">2014-12-21T11:23:34Z</dcterms:created>
  <dcterms:modified xsi:type="dcterms:W3CDTF">2014-12-21T11:43:17Z</dcterms:modified>
</cp:coreProperties>
</file>