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audio" Target="../media/audio11.wav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оленька\Desktop\IMG_1530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592" y="0"/>
            <a:ext cx="9148642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6" y="2583164"/>
            <a:ext cx="2448272" cy="341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C:\Users\антошка\Desktop\муз. рук\киты\IMG_1505.JPG"/>
          <p:cNvPicPr>
            <a:picLocks noChangeAspect="1" noChangeArrowheads="1"/>
          </p:cNvPicPr>
          <p:nvPr/>
        </p:nvPicPr>
        <p:blipFill>
          <a:blip r:embed="rId5" cstate="print"/>
          <a:srcRect l="19444" t="15625" r="20834" b="12499"/>
          <a:stretch>
            <a:fillRect/>
          </a:stretch>
        </p:blipFill>
        <p:spPr bwMode="auto">
          <a:xfrm>
            <a:off x="3137809" y="58316"/>
            <a:ext cx="2514311" cy="3370684"/>
          </a:xfrm>
          <a:prstGeom prst="rect">
            <a:avLst/>
          </a:prstGeom>
          <a:noFill/>
        </p:spPr>
      </p:pic>
      <p:pic>
        <p:nvPicPr>
          <p:cNvPr id="5" name="Рисунок 4" descr="C:\Users\антошка\Desktop\муз. рук\киты\IMG_1506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78" t="11557" r="18781" b="16952"/>
          <a:stretch/>
        </p:blipFill>
        <p:spPr bwMode="auto">
          <a:xfrm>
            <a:off x="6588224" y="2583164"/>
            <a:ext cx="2460242" cy="3419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Рисунок 5" descr="E:\фото на выпуск 2014\фото на выпуск 2014 004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844" t="7591"/>
          <a:stretch/>
        </p:blipFill>
        <p:spPr bwMode="auto">
          <a:xfrm>
            <a:off x="3132873" y="1109661"/>
            <a:ext cx="3114675" cy="4638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2" descr="C:\Documents and Settings\Администратор\Рабочий стол\ФОТО\IMG_1436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48" t="27020" r="14423" b="17199"/>
          <a:stretch/>
        </p:blipFill>
        <p:spPr bwMode="auto">
          <a:xfrm>
            <a:off x="2514600" y="2209800"/>
            <a:ext cx="4114800" cy="2438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Picture 7" descr="C:\Users\User\Desktop\Documents\ФОТО ПРЕЗЕНТАЦИЯ\ФОТО  Ольга Д.С\P1010574.JPG"/>
          <p:cNvPicPr/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328" t="16242" r="32123" b="10672"/>
          <a:stretch/>
        </p:blipFill>
        <p:spPr bwMode="auto">
          <a:xfrm>
            <a:off x="3457575" y="1928812"/>
            <a:ext cx="2228850" cy="3000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Picture 5" descr="C:\Users\User\Desktop\Documents\ФОТО ПРЕЗЕНТАЦИЯ\Методика 5.03-14.03\P1020584.JPG"/>
          <p:cNvPicPr/>
          <p:nvPr/>
        </p:nvPicPr>
        <p:blipFill rotWithShape="1"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077" b="2005"/>
          <a:stretch/>
        </p:blipFill>
        <p:spPr bwMode="auto">
          <a:xfrm>
            <a:off x="2286000" y="1371600"/>
            <a:ext cx="4572000" cy="4114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021933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stSnd>
            <p:snd r:embed="rId11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wolfdale</dc:creator>
  <cp:lastModifiedBy>wolfdale</cp:lastModifiedBy>
  <cp:revision>8</cp:revision>
  <dcterms:created xsi:type="dcterms:W3CDTF">2014-12-21T11:23:34Z</dcterms:created>
  <dcterms:modified xsi:type="dcterms:W3CDTF">2014-12-21T11:41:47Z</dcterms:modified>
</cp:coreProperties>
</file>