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microsoft.com/office/2007/relationships/media" Target="file:///C:\Users\&#1086;&#1083;&#1077;&#1085;&#1100;&#1082;&#1072;\Documents\&#1047;&#1072;&#1087;&#1080;&#1089;&#1085;&#1099;&#1077;%20&#1082;&#1085;&#1080;&#1078;&#1082;&#1080;%20OneNote\&#1051;&#1080;&#1095;&#1085;&#1072;&#1103;\&#1053;&#1072;&#1088;&#1086;&#1076;&#1085;&#1099;&#1077;_-_&#1055;&#1086;_&#1084;&#1072;&#1083;&#1080;&#1085;&#1091;_&#1074;_&#1089;&#1072;&#1076;_&#1087;&#1086;&#1081;&#1076;&#1077;&#1084;_(-)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3;&#1072;&#1088;&#1086;&#1076;&#1085;&#1099;&#1077;_-_&#1055;&#1086;_&#1084;&#1072;&#1083;&#1080;&#1085;&#1091;_&#1074;_&#1089;&#1072;&#1076;_&#1087;&#1086;&#1081;&#1076;&#1077;&#1084;_(-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audio" Target="../media/audio11.wav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тошка\Desktop\муз. рук\киты\IMG_1527.JPG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антошка\Desktop\муз. рук\киты\IMG_151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69" t="29274" r="15384" b="33119"/>
          <a:stretch/>
        </p:blipFill>
        <p:spPr bwMode="auto">
          <a:xfrm>
            <a:off x="3071802" y="285728"/>
            <a:ext cx="5786477" cy="2786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C:\Users\антошка\Desktop\муз. рук\киты\IMG_151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99" t="33334" r="14423" b="25427"/>
          <a:stretch/>
        </p:blipFill>
        <p:spPr bwMode="auto">
          <a:xfrm>
            <a:off x="3071802" y="3786190"/>
            <a:ext cx="5838851" cy="285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Народные_-_По_малину_в_сад_пойдем_(-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462202" y="6237514"/>
            <a:ext cx="609600" cy="609600"/>
          </a:xfrm>
          <a:prstGeom prst="rect">
            <a:avLst/>
          </a:prstGeom>
        </p:spPr>
      </p:pic>
      <p:pic>
        <p:nvPicPr>
          <p:cNvPr id="6" name="Народные_-_По_малину_в_сад_пойдем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57173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10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2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wolfdale</dc:creator>
  <cp:lastModifiedBy>wolfdale</cp:lastModifiedBy>
  <cp:revision>5</cp:revision>
  <dcterms:created xsi:type="dcterms:W3CDTF">2014-12-21T11:23:34Z</dcterms:created>
  <dcterms:modified xsi:type="dcterms:W3CDTF">2014-12-21T11:34:06Z</dcterms:modified>
</cp:coreProperties>
</file>