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microsoft.com/office/2007/relationships/media" Target="file:///C:\Users\&#1086;&#1083;&#1077;&#1085;&#1100;&#1082;&#1072;\Documents\&#1047;&#1072;&#1087;&#1080;&#1089;&#1085;&#1099;&#1077;%20&#1082;&#1085;&#1080;&#1078;&#1082;&#1080;%20OneNote\&#1051;&#1080;&#1095;&#1085;&#1072;&#1103;\&#1073;&#1088;&#1072;&#1074;&#1099;&#1077;%20&#1089;&#1086;&#1083;&#1076;&#1072;&#1090;&#1099;.mp3" TargetMode="External"/><Relationship Id="rId2" Type="http://schemas.openxmlformats.org/officeDocument/2006/relationships/audio" Target="file:///E:\&#1057;&#1082;&#1072;&#1085;&#1080;&#1088;&#1086;&#1074;&#1072;&#1085;&#1080;&#1077;\&#1041;&#1088;&#1072;&#1074;&#1099;&#1077;%20&#1089;&#1086;&#1083;&#1076;&#1072;&#1090;&#1099;.mp3" TargetMode="External"/><Relationship Id="rId1" Type="http://schemas.openxmlformats.org/officeDocument/2006/relationships/audio" Target="file:///C:\Users\&#1086;&#1083;&#1077;&#1085;&#1100;&#1082;&#1072;\Documents\&#1047;&#1072;&#1087;&#1080;&#1089;&#1085;&#1099;&#1077;%20&#1082;&#1085;&#1080;&#1078;&#1082;&#1080;%20OneNote\&#1051;&#1080;&#1095;&#1085;&#1072;&#1103;\&#1073;&#1088;&#1072;&#1074;&#1099;&#1077;%20&#1089;&#1086;&#1083;&#1076;&#1072;&#1090;&#1099;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audio" Target="../media/audio11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М о </a:t>
            </a:r>
            <a:r>
              <a:rPr lang="ru-RU" sz="5400" i="1" dirty="0" err="1" smtClean="0">
                <a:solidFill>
                  <a:srgbClr val="FF0000"/>
                </a:solidFill>
              </a:rPr>
              <a:t>р</a:t>
            </a:r>
            <a:r>
              <a:rPr lang="ru-RU" sz="5400" i="1" dirty="0" smtClean="0">
                <a:solidFill>
                  <a:srgbClr val="FF0000"/>
                </a:solidFill>
              </a:rPr>
              <a:t> е    М у </a:t>
            </a:r>
            <a:r>
              <a:rPr lang="ru-RU" sz="5400" i="1" dirty="0" err="1" smtClean="0">
                <a:solidFill>
                  <a:srgbClr val="FF0000"/>
                </a:solidFill>
              </a:rPr>
              <a:t>з</a:t>
            </a:r>
            <a:r>
              <a:rPr lang="ru-RU" sz="5400" i="1" dirty="0" smtClean="0">
                <a:solidFill>
                  <a:srgbClr val="FF0000"/>
                </a:solidFill>
              </a:rPr>
              <a:t> </a:t>
            </a:r>
            <a:r>
              <a:rPr lang="ru-RU" sz="5400" i="1" dirty="0" err="1" smtClean="0">
                <a:solidFill>
                  <a:srgbClr val="FF0000"/>
                </a:solidFill>
              </a:rPr>
              <a:t>ы</a:t>
            </a:r>
            <a:r>
              <a:rPr lang="ru-RU" sz="5400" i="1" dirty="0" smtClean="0">
                <a:solidFill>
                  <a:srgbClr val="FF0000"/>
                </a:solidFill>
              </a:rPr>
              <a:t> к и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нтошка\Desktop\муз. рук\киты\IMG_150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928670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М о р е   М у з ы к и</a:t>
            </a:r>
            <a:endParaRPr lang="ru-RU" sz="5400" dirty="0"/>
          </a:p>
        </p:txBody>
      </p:sp>
      <p:pic>
        <p:nvPicPr>
          <p:cNvPr id="6" name="Рисунок 5" descr="C:\Users\антошка\Desktop\муз. рук\киты\IMG_150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78" t="11557" r="18781" b="16952"/>
          <a:stretch/>
        </p:blipFill>
        <p:spPr bwMode="auto">
          <a:xfrm>
            <a:off x="2714612" y="1714489"/>
            <a:ext cx="3357586" cy="5143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8" y="4005064"/>
            <a:ext cx="14382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20" y="5189240"/>
            <a:ext cx="1981200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57" y="282557"/>
            <a:ext cx="12684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0">
            <a:off x="0" y="353088"/>
            <a:ext cx="1619672" cy="115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01" y="-10538"/>
            <a:ext cx="1146175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996952"/>
            <a:ext cx="1146175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бравые солдаты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452901" y="6164943"/>
            <a:ext cx="609600" cy="609600"/>
          </a:xfrm>
          <a:prstGeom prst="rect">
            <a:avLst/>
          </a:prstGeom>
        </p:spPr>
      </p:pic>
      <p:pic>
        <p:nvPicPr>
          <p:cNvPr id="14" name="Бравые солда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257173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15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82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8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Экран (4:3)</PresentationFormat>
  <Paragraphs>2</Paragraphs>
  <Slides>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М о р е    М у з ы к 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wolfdale</dc:creator>
  <cp:lastModifiedBy>wolfdale</cp:lastModifiedBy>
  <cp:revision>4</cp:revision>
  <dcterms:created xsi:type="dcterms:W3CDTF">2014-12-21T11:23:34Z</dcterms:created>
  <dcterms:modified xsi:type="dcterms:W3CDTF">2014-12-21T11:32:32Z</dcterms:modified>
</cp:coreProperties>
</file>