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FA77-3E66-452A-9E81-D3C877EA5C91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DE1F-D8DA-4AB0-8679-5384BD07C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media" Target="file:///C:\Users\&#1086;&#1083;&#1077;&#1085;&#1100;&#1082;&#1072;\Documents\&#1047;&#1072;&#1087;&#1080;&#1089;&#1085;&#1099;&#1077;%20&#1082;&#1085;&#1080;&#1078;&#1082;&#1080;%20OneNote\&#1051;&#1080;&#1095;&#1085;&#1072;&#1103;\&#1093;&#1086;&#1095;&#1091;%20&#1096;&#1072;&#1083;&#1080;&#1090;&#1100;.mp3" TargetMode="External"/><Relationship Id="rId3" Type="http://schemas.openxmlformats.org/officeDocument/2006/relationships/audio" Target="file:///E:\&#1087;&#1077;&#1089;&#1085;&#1080;%20&#1076;&#1083;&#1103;%20&#1076;&#1077;&#1090;&#1077;&#1081;\ekaterina-ivanijj-&#1061;&#1086;&#1095;&#1091;%20&#1096;&#1072;&#1083;&#1080;&#1090;&#1100;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17" Type="http://schemas.openxmlformats.org/officeDocument/2006/relationships/audio" Target="../media/audio11.wav"/><Relationship Id="rId2" Type="http://schemas.openxmlformats.org/officeDocument/2006/relationships/audio" Target="file:///E:\&#1087;&#1077;&#1089;&#1085;&#1080;%20&#1076;&#1083;&#1103;%20&#1076;&#1077;&#1090;&#1077;&#1081;\ekaterina-ivanijj-khochu-shalit-(mp3crazy.ru).mp3" TargetMode="External"/><Relationship Id="rId16" Type="http://schemas.openxmlformats.org/officeDocument/2006/relationships/image" Target="../media/image10.png"/><Relationship Id="rId1" Type="http://schemas.openxmlformats.org/officeDocument/2006/relationships/audio" Target="file:///C:\Users\&#1086;&#1083;&#1077;&#1085;&#1100;&#1082;&#1072;\Documents\&#1047;&#1072;&#1087;&#1080;&#1089;&#1085;&#1099;&#1077;%20&#1082;&#1085;&#1080;&#1078;&#1082;&#1080;%20OneNote\&#1051;&#1080;&#1095;&#1085;&#1072;&#1103;\&#1093;&#1086;&#1095;&#1091;%20&#1096;&#1072;&#1083;&#1080;&#1090;&#1100;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М о </a:t>
            </a:r>
            <a:r>
              <a:rPr lang="ru-RU" sz="5400" i="1" dirty="0" err="1" smtClean="0">
                <a:solidFill>
                  <a:srgbClr val="FF0000"/>
                </a:solidFill>
              </a:rPr>
              <a:t>р</a:t>
            </a:r>
            <a:r>
              <a:rPr lang="ru-RU" sz="5400" i="1" dirty="0" smtClean="0">
                <a:solidFill>
                  <a:srgbClr val="FF0000"/>
                </a:solidFill>
              </a:rPr>
              <a:t> е    М у </a:t>
            </a:r>
            <a:r>
              <a:rPr lang="ru-RU" sz="5400" i="1" dirty="0" err="1" smtClean="0">
                <a:solidFill>
                  <a:srgbClr val="FF0000"/>
                </a:solidFill>
              </a:rPr>
              <a:t>з</a:t>
            </a:r>
            <a:r>
              <a:rPr lang="ru-RU" sz="5400" i="1" dirty="0" smtClean="0">
                <a:solidFill>
                  <a:srgbClr val="FF0000"/>
                </a:solidFill>
              </a:rPr>
              <a:t> </a:t>
            </a:r>
            <a:r>
              <a:rPr lang="ru-RU" sz="5400" i="1" dirty="0" err="1" smtClean="0">
                <a:solidFill>
                  <a:srgbClr val="FF0000"/>
                </a:solidFill>
              </a:rPr>
              <a:t>ы</a:t>
            </a:r>
            <a:r>
              <a:rPr lang="ru-RU" sz="5400" i="1" dirty="0" smtClean="0">
                <a:solidFill>
                  <a:srgbClr val="FF0000"/>
                </a:solidFill>
              </a:rPr>
              <a:t> к и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нтошка\Desktop\муз. рук\киты\IMG_1509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92867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М о р е   М у з ы к и</a:t>
            </a:r>
            <a:endParaRPr lang="ru-RU" sz="5400" dirty="0"/>
          </a:p>
        </p:txBody>
      </p:sp>
      <p:pic>
        <p:nvPicPr>
          <p:cNvPr id="7" name="Picture 4" descr="C:\Users\антошка\Desktop\муз. рук\киты\IMG_1505.JPG"/>
          <p:cNvPicPr>
            <a:picLocks noChangeAspect="1" noChangeArrowheads="1"/>
          </p:cNvPicPr>
          <p:nvPr/>
        </p:nvPicPr>
        <p:blipFill>
          <a:blip r:embed="rId7" cstate="print"/>
          <a:srcRect l="19444" t="15625" r="20834" b="12499"/>
          <a:stretch>
            <a:fillRect/>
          </a:stretch>
        </p:blipFill>
        <p:spPr bwMode="auto">
          <a:xfrm>
            <a:off x="3000364" y="1928778"/>
            <a:ext cx="3083804" cy="465782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539552" y="4005064"/>
            <a:ext cx="1512168" cy="236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оленька\Desktop\IMG_153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93" t="42309" r="-161" b="5128"/>
          <a:stretch/>
        </p:blipFill>
        <p:spPr bwMode="auto">
          <a:xfrm rot="1800000">
            <a:off x="7436492" y="2984334"/>
            <a:ext cx="1584176" cy="1321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C:\Users\оленька\Desktop\IMG_153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70" t="44742" r="54347" b="2461"/>
          <a:stretch/>
        </p:blipFill>
        <p:spPr bwMode="auto">
          <a:xfrm rot="1800000">
            <a:off x="6899133" y="5376949"/>
            <a:ext cx="1270908" cy="1296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7557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оленька\Desktop\IMG_1530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93" t="42309" r="-161" b="5128"/>
          <a:stretch/>
        </p:blipFill>
        <p:spPr bwMode="auto">
          <a:xfrm rot="1800000">
            <a:off x="144583" y="247109"/>
            <a:ext cx="1382465" cy="1094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хочу шалит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000364" y="6294395"/>
            <a:ext cx="609600" cy="609600"/>
          </a:xfrm>
          <a:prstGeom prst="rect">
            <a:avLst/>
          </a:prstGeom>
        </p:spPr>
      </p:pic>
      <p:pic>
        <p:nvPicPr>
          <p:cNvPr id="12" name="ekaterina-ivanijj-khochu-shalit-(mp3crazy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3071802" y="6357958"/>
            <a:ext cx="304800" cy="304800"/>
          </a:xfrm>
          <a:prstGeom prst="rect">
            <a:avLst/>
          </a:prstGeom>
        </p:spPr>
      </p:pic>
      <p:pic>
        <p:nvPicPr>
          <p:cNvPr id="13" name="ekaterina-ivanijj-Хочу шалит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307180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17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5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6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65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</Words>
  <Application>Microsoft Office PowerPoint</Application>
  <PresentationFormat>Экран (4:3)</PresentationFormat>
  <Paragraphs>2</Paragraphs>
  <Slides>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М о р е    М у з ы к 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wolfdale</dc:creator>
  <cp:lastModifiedBy>wolfdale</cp:lastModifiedBy>
  <cp:revision>3</cp:revision>
  <dcterms:created xsi:type="dcterms:W3CDTF">2014-12-21T11:23:34Z</dcterms:created>
  <dcterms:modified xsi:type="dcterms:W3CDTF">2014-12-21T11:30:56Z</dcterms:modified>
</cp:coreProperties>
</file>