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&#1088;&#1086;&#1076;&#1085;&#1099;&#1077;_-_&#1055;&#1086;_&#1084;&#1072;&#1083;&#1080;&#1085;&#1091;_&#1074;_&#1089;&#1072;&#1076;_&#1087;&#1086;&#1081;&#1076;&#1077;&#1084;_(-).mp3" TargetMode="External"/><Relationship Id="rId6" Type="http://schemas.openxmlformats.org/officeDocument/2006/relationships/image" Target="../media/image3.png"/><Relationship Id="rId11" Type="http://schemas.microsoft.com/office/2007/relationships/media" Target="file:///C:\Users\&#1086;&#1083;&#1077;&#1085;&#1100;&#1082;&#1072;\Documents\&#1047;&#1072;&#1087;&#1080;&#1089;&#1085;&#1099;&#1077;%20&#1082;&#1085;&#1080;&#1078;&#1082;&#1080;%20OneNote\&#1051;&#1080;&#1095;&#1085;&#1072;&#1103;\&#1053;&#1072;&#1088;&#1086;&#1076;&#1085;&#1099;&#1077;_-_&#1055;&#1086;_&#1084;&#1072;&#1083;&#1080;&#1085;&#1091;_&#1074;_&#1089;&#1072;&#1076;_&#1087;&#1086;&#1081;&#1076;&#1077;&#1084;_(-).mp3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</a:t>
            </a:r>
            <a:r>
              <a:rPr lang="ru-RU" sz="5400" i="1" dirty="0" err="1" smtClean="0">
                <a:solidFill>
                  <a:srgbClr val="FF0000"/>
                </a:solidFill>
              </a:rPr>
              <a:t>р</a:t>
            </a:r>
            <a:r>
              <a:rPr lang="ru-RU" sz="5400" i="1" dirty="0" smtClean="0">
                <a:solidFill>
                  <a:srgbClr val="FF0000"/>
                </a:solidFill>
              </a:rPr>
              <a:t> е    М у </a:t>
            </a:r>
            <a:r>
              <a:rPr lang="ru-RU" sz="5400" i="1" dirty="0" err="1" smtClean="0">
                <a:solidFill>
                  <a:srgbClr val="FF0000"/>
                </a:solidFill>
              </a:rPr>
              <a:t>з</a:t>
            </a:r>
            <a:r>
              <a:rPr lang="ru-RU" sz="5400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err="1" smtClean="0">
                <a:solidFill>
                  <a:srgbClr val="FF0000"/>
                </a:solidFill>
              </a:rPr>
              <a:t>ы</a:t>
            </a:r>
            <a:r>
              <a:rPr lang="ru-RU" sz="5400" i="1" dirty="0" smtClean="0">
                <a:solidFill>
                  <a:srgbClr val="FF0000"/>
                </a:solidFill>
              </a:rPr>
              <a:t> к и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нтошка\Desktop\муз. рук\киты\IMG_15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79220"/>
            <a:ext cx="9143999" cy="69372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р е   М у з ы к и</a:t>
            </a:r>
            <a:endParaRPr lang="ru-RU" sz="5400" dirty="0"/>
          </a:p>
        </p:txBody>
      </p:sp>
      <p:pic>
        <p:nvPicPr>
          <p:cNvPr id="7" name="Picture 2" descr="C:\Users\антошка\Desktop\муз. рук\киты\IMG_1502.JPG"/>
          <p:cNvPicPr>
            <a:picLocks noChangeAspect="1" noChangeArrowheads="1"/>
          </p:cNvPicPr>
          <p:nvPr/>
        </p:nvPicPr>
        <p:blipFill>
          <a:blip r:embed="rId5" cstate="print"/>
          <a:srcRect l="17969" t="15625" r="20312" b="31249"/>
          <a:stretch>
            <a:fillRect/>
          </a:stretch>
        </p:blipFill>
        <p:spPr bwMode="auto">
          <a:xfrm rot="5400000">
            <a:off x="2093139" y="2822347"/>
            <a:ext cx="4525674" cy="30243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20367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8" y="4005064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0">
            <a:off x="0" y="353088"/>
            <a:ext cx="1619672" cy="115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57" y="282557"/>
            <a:ext cx="12684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20" y="5189240"/>
            <a:ext cx="19812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01" y="-10538"/>
            <a:ext cx="11461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Народные_-_По_малину_в_сад_пойдем_(-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539008" y="6248400"/>
            <a:ext cx="609600" cy="609600"/>
          </a:xfrm>
          <a:prstGeom prst="rect">
            <a:avLst/>
          </a:prstGeom>
        </p:spPr>
      </p:pic>
      <p:pic>
        <p:nvPicPr>
          <p:cNvPr id="13" name="Народные_-_По_малину_в_сад_пойдем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264317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4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Экран (4:3)</PresentationFormat>
  <Paragraphs>2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 о р е    М у з ы к 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wolfdale</dc:creator>
  <cp:lastModifiedBy>wolfdale</cp:lastModifiedBy>
  <cp:revision>2</cp:revision>
  <dcterms:created xsi:type="dcterms:W3CDTF">2014-12-21T11:23:34Z</dcterms:created>
  <dcterms:modified xsi:type="dcterms:W3CDTF">2014-12-21T11:28:45Z</dcterms:modified>
</cp:coreProperties>
</file>