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FA77-3E66-452A-9E81-D3C877EA5C91}" type="datetimeFigureOut">
              <a:rPr lang="ru-RU" smtClean="0"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DE1F-D8DA-4AB0-8679-5384BD07C1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FA77-3E66-452A-9E81-D3C877EA5C91}" type="datetimeFigureOut">
              <a:rPr lang="ru-RU" smtClean="0"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DE1F-D8DA-4AB0-8679-5384BD07C1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FA77-3E66-452A-9E81-D3C877EA5C91}" type="datetimeFigureOut">
              <a:rPr lang="ru-RU" smtClean="0"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DE1F-D8DA-4AB0-8679-5384BD07C1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FA77-3E66-452A-9E81-D3C877EA5C91}" type="datetimeFigureOut">
              <a:rPr lang="ru-RU" smtClean="0"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DE1F-D8DA-4AB0-8679-5384BD07C1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FA77-3E66-452A-9E81-D3C877EA5C91}" type="datetimeFigureOut">
              <a:rPr lang="ru-RU" smtClean="0"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DE1F-D8DA-4AB0-8679-5384BD07C1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FA77-3E66-452A-9E81-D3C877EA5C91}" type="datetimeFigureOut">
              <a:rPr lang="ru-RU" smtClean="0"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DE1F-D8DA-4AB0-8679-5384BD07C1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FA77-3E66-452A-9E81-D3C877EA5C91}" type="datetimeFigureOut">
              <a:rPr lang="ru-RU" smtClean="0"/>
              <a:t>21.12.2014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DE1F-D8DA-4AB0-8679-5384BD07C1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FA77-3E66-452A-9E81-D3C877EA5C91}" type="datetimeFigureOut">
              <a:rPr lang="ru-RU" smtClean="0"/>
              <a:t>21.12.2014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DE1F-D8DA-4AB0-8679-5384BD07C1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FA77-3E66-452A-9E81-D3C877EA5C91}" type="datetimeFigureOut">
              <a:rPr lang="ru-RU" smtClean="0"/>
              <a:t>21.12.2014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DE1F-D8DA-4AB0-8679-5384BD07C1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FA77-3E66-452A-9E81-D3C877EA5C91}" type="datetimeFigureOut">
              <a:rPr lang="ru-RU" smtClean="0"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DE1F-D8DA-4AB0-8679-5384BD07C1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FA77-3E66-452A-9E81-D3C877EA5C91}" type="datetimeFigureOut">
              <a:rPr lang="ru-RU" smtClean="0"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DE1F-D8DA-4AB0-8679-5384BD07C1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3FA77-3E66-452A-9E81-D3C877EA5C91}" type="datetimeFigureOut">
              <a:rPr lang="ru-RU" smtClean="0"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2DE1F-D8DA-4AB0-8679-5384BD07C1C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1.wav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оленька\Desktop\IMG_1530.JPG"/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-1" y="-29420"/>
            <a:ext cx="9143999" cy="695739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3" y="2199171"/>
            <a:ext cx="8983087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305163" y="406876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3600" dirty="0">
                <a:solidFill>
                  <a:srgbClr val="1F497D">
                    <a:lumMod val="20000"/>
                    <a:lumOff val="80000"/>
                  </a:srgbClr>
                </a:solidFill>
              </a:rPr>
              <a:t>Для </a:t>
            </a:r>
            <a:r>
              <a:rPr lang="ru-RU" sz="3600" dirty="0" smtClean="0">
                <a:solidFill>
                  <a:srgbClr val="1F497D">
                    <a:lumMod val="20000"/>
                    <a:lumOff val="80000"/>
                  </a:srgbClr>
                </a:solidFill>
              </a:rPr>
              <a:t>детей дошкольного возраста</a:t>
            </a:r>
            <a:endParaRPr lang="ru-RU" sz="3600" dirty="0">
              <a:solidFill>
                <a:srgbClr val="1F497D">
                  <a:lumMod val="20000"/>
                  <a:lumOff val="8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9799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sndAc>
          <p:stSnd>
            <p:snd r:embed="rId5" name="chimes.wav"/>
          </p:stSnd>
        </p:sndAc>
      </p:transition>
    </mc:Choice>
    <mc:Fallback>
      <p:transition spd="slow"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wolfdale</dc:creator>
  <cp:lastModifiedBy>wolfdale</cp:lastModifiedBy>
  <cp:revision>1</cp:revision>
  <dcterms:created xsi:type="dcterms:W3CDTF">2014-12-21T11:23:34Z</dcterms:created>
  <dcterms:modified xsi:type="dcterms:W3CDTF">2014-12-21T11:24:15Z</dcterms:modified>
</cp:coreProperties>
</file>