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B746-AFA2-4E96-9D4B-BDBC618A9600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93EA-F84C-4E7A-9D6C-DF4DCAFB2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889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B746-AFA2-4E96-9D4B-BDBC618A9600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93EA-F84C-4E7A-9D6C-DF4DCAFB2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29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B746-AFA2-4E96-9D4B-BDBC618A9600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93EA-F84C-4E7A-9D6C-DF4DCAFB2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14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B746-AFA2-4E96-9D4B-BDBC618A9600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93EA-F84C-4E7A-9D6C-DF4DCAFB2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82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B746-AFA2-4E96-9D4B-BDBC618A9600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93EA-F84C-4E7A-9D6C-DF4DCAFB2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34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B746-AFA2-4E96-9D4B-BDBC618A9600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93EA-F84C-4E7A-9D6C-DF4DCAFB2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366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B746-AFA2-4E96-9D4B-BDBC618A9600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93EA-F84C-4E7A-9D6C-DF4DCAFB2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88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B746-AFA2-4E96-9D4B-BDBC618A9600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93EA-F84C-4E7A-9D6C-DF4DCAFB2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14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B746-AFA2-4E96-9D4B-BDBC618A9600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93EA-F84C-4E7A-9D6C-DF4DCAFB2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87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B746-AFA2-4E96-9D4B-BDBC618A9600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93EA-F84C-4E7A-9D6C-DF4DCAFB2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736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B746-AFA2-4E96-9D4B-BDBC618A9600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93EA-F84C-4E7A-9D6C-DF4DCAFB2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965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4B746-AFA2-4E96-9D4B-BDBC618A9600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F93EA-F84C-4E7A-9D6C-DF4DCAFB2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93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404664"/>
            <a:ext cx="7982272" cy="1800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00B0F0"/>
                </a:solidFill>
                <a:ea typeface="Batang" panose="02030600000101010101" pitchFamily="18" charset="-127"/>
              </a:rPr>
              <a:t>История Олимпийских игр</a:t>
            </a:r>
            <a:r>
              <a:rPr lang="ru-RU" dirty="0" smtClean="0">
                <a:solidFill>
                  <a:srgbClr val="00B0F0"/>
                </a:solidFill>
                <a:ea typeface="Batang" panose="02030600000101010101" pitchFamily="18" charset="-127"/>
              </a:rPr>
              <a:t>.</a:t>
            </a:r>
            <a:endParaRPr lang="ru-RU" sz="4400" dirty="0">
              <a:solidFill>
                <a:srgbClr val="00B0F0"/>
              </a:solidFill>
              <a:ea typeface="Batang" panose="02030600000101010101" pitchFamily="18" charset="-127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2158206"/>
            <a:ext cx="6048672" cy="3994008"/>
          </a:xfrm>
        </p:spPr>
      </p:pic>
    </p:spTree>
    <p:extLst>
      <p:ext uri="{BB962C8B-B14F-4D97-AF65-F5344CB8AC3E}">
        <p14:creationId xmlns:p14="http://schemas.microsoft.com/office/powerpoint/2010/main" val="358452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Гонки на колесницах В Древней Греции.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16531"/>
            <a:ext cx="7560840" cy="4536504"/>
          </a:xfrm>
        </p:spPr>
      </p:pic>
    </p:spTree>
    <p:extLst>
      <p:ext uri="{BB962C8B-B14F-4D97-AF65-F5344CB8AC3E}">
        <p14:creationId xmlns:p14="http://schemas.microsoft.com/office/powerpoint/2010/main" val="312128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Победителей награждали золотым венком из оливковых листьев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00200"/>
            <a:ext cx="6408712" cy="4929226"/>
          </a:xfrm>
        </p:spPr>
      </p:pic>
    </p:spTree>
    <p:extLst>
      <p:ext uri="{BB962C8B-B14F-4D97-AF65-F5344CB8AC3E}">
        <p14:creationId xmlns:p14="http://schemas.microsoft.com/office/powerpoint/2010/main" val="9943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Пьер де Кубертен предложил снова проводить Олимпийские игры.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21" y="1600200"/>
            <a:ext cx="7610157" cy="4525963"/>
          </a:xfrm>
        </p:spPr>
      </p:pic>
    </p:spTree>
    <p:extLst>
      <p:ext uri="{BB962C8B-B14F-4D97-AF65-F5344CB8AC3E}">
        <p14:creationId xmlns:p14="http://schemas.microsoft.com/office/powerpoint/2010/main" val="190793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Олимпийская эмблема – символ Олимпиады - пять скрепленных колец.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6768752" cy="4176464"/>
          </a:xfrm>
        </p:spPr>
      </p:pic>
    </p:spTree>
    <p:extLst>
      <p:ext uri="{BB962C8B-B14F-4D97-AF65-F5344CB8AC3E}">
        <p14:creationId xmlns:p14="http://schemas.microsoft.com/office/powerpoint/2010/main" val="60111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Олимпийский флаг.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91721"/>
            <a:ext cx="7056784" cy="4844064"/>
          </a:xfrm>
        </p:spPr>
      </p:pic>
    </p:spTree>
    <p:extLst>
      <p:ext uri="{BB962C8B-B14F-4D97-AF65-F5344CB8AC3E}">
        <p14:creationId xmlns:p14="http://schemas.microsoft.com/office/powerpoint/2010/main" val="82782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Талисманы Олимпийских игр в Сочи 2014 г.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24" y="1772816"/>
            <a:ext cx="8701648" cy="4392487"/>
          </a:xfrm>
        </p:spPr>
      </p:pic>
    </p:spTree>
    <p:extLst>
      <p:ext uri="{BB962C8B-B14F-4D97-AF65-F5344CB8AC3E}">
        <p14:creationId xmlns:p14="http://schemas.microsoft.com/office/powerpoint/2010/main" val="114389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В</a:t>
            </a:r>
            <a:r>
              <a:rPr lang="ru-RU" sz="3200" dirty="0" smtClean="0"/>
              <a:t> древней Греции, на горе Олимп были проведены первые Олимпийские игры. 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94446"/>
            <a:ext cx="4244280" cy="318321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76872"/>
            <a:ext cx="4398764" cy="3096344"/>
          </a:xfrm>
        </p:spPr>
      </p:pic>
    </p:spTree>
    <p:extLst>
      <p:ext uri="{BB962C8B-B14F-4D97-AF65-F5344CB8AC3E}">
        <p14:creationId xmlns:p14="http://schemas.microsoft.com/office/powerpoint/2010/main" val="282089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Церемония зажжения Олимпийского огня.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2857"/>
            <a:ext cx="4038600" cy="307377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2857"/>
            <a:ext cx="4038600" cy="3074602"/>
          </a:xfrm>
        </p:spPr>
      </p:pic>
    </p:spTree>
    <p:extLst>
      <p:ext uri="{BB962C8B-B14F-4D97-AF65-F5344CB8AC3E}">
        <p14:creationId xmlns:p14="http://schemas.microsoft.com/office/powerpoint/2010/main" val="237580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Затем атлеты подбегали к чаше и зажигали огромный факел.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09440"/>
            <a:ext cx="4248472" cy="381238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4007" y="1916832"/>
            <a:ext cx="4240389" cy="3744416"/>
          </a:xfrm>
        </p:spPr>
      </p:pic>
    </p:spTree>
    <p:extLst>
      <p:ext uri="{BB962C8B-B14F-4D97-AF65-F5344CB8AC3E}">
        <p14:creationId xmlns:p14="http://schemas.microsoft.com/office/powerpoint/2010/main" val="311469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Бег –самый первый вид спорта в Древней Греции.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81150"/>
            <a:ext cx="6768752" cy="4340137"/>
          </a:xfrm>
        </p:spPr>
      </p:pic>
    </p:spTree>
    <p:extLst>
      <p:ext uri="{BB962C8B-B14F-4D97-AF65-F5344CB8AC3E}">
        <p14:creationId xmlns:p14="http://schemas.microsoft.com/office/powerpoint/2010/main" val="418420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На Олимпийских играх Древней Греции прыжки в длину выполнялись с гантелями в руках.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40"/>
            <a:ext cx="7560840" cy="4569738"/>
          </a:xfrm>
        </p:spPr>
      </p:pic>
    </p:spTree>
    <p:extLst>
      <p:ext uri="{BB962C8B-B14F-4D97-AF65-F5344CB8AC3E}">
        <p14:creationId xmlns:p14="http://schemas.microsoft.com/office/powerpoint/2010/main" val="39038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Метание диска и копья.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10209"/>
            <a:ext cx="4167063" cy="41670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00808"/>
            <a:ext cx="4231124" cy="4136526"/>
          </a:xfrm>
        </p:spPr>
      </p:pic>
    </p:spTree>
    <p:extLst>
      <p:ext uri="{BB962C8B-B14F-4D97-AF65-F5344CB8AC3E}">
        <p14:creationId xmlns:p14="http://schemas.microsoft.com/office/powerpoint/2010/main" val="142554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Борьба в  Древней Греции.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5" y="2132856"/>
            <a:ext cx="4184269" cy="331236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29720"/>
            <a:ext cx="4336616" cy="3243992"/>
          </a:xfrm>
        </p:spPr>
      </p:pic>
    </p:spTree>
    <p:extLst>
      <p:ext uri="{BB962C8B-B14F-4D97-AF65-F5344CB8AC3E}">
        <p14:creationId xmlns:p14="http://schemas.microsoft.com/office/powerpoint/2010/main" val="120560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Кулачный бой в Древней </a:t>
            </a:r>
            <a:r>
              <a:rPr lang="ru-RU" dirty="0" err="1" smtClean="0"/>
              <a:t>греции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6624736" cy="5042400"/>
          </a:xfrm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12276856" y="1600200"/>
            <a:ext cx="72008" cy="45259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31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116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История Олимпийских игр.</vt:lpstr>
      <vt:lpstr>В древней Греции, на горе Олимп были проведены первые Олимпийские игры. </vt:lpstr>
      <vt:lpstr>Церемония зажжения Олимпийского огня. </vt:lpstr>
      <vt:lpstr>Затем атлеты подбегали к чаше и зажигали огромный факел.</vt:lpstr>
      <vt:lpstr>Бег –самый первый вид спорта в Древней Греции.</vt:lpstr>
      <vt:lpstr>На Олимпийских играх Древней Греции прыжки в длину выполнялись с гантелями в руках.</vt:lpstr>
      <vt:lpstr>Метание диска и копья.</vt:lpstr>
      <vt:lpstr>Борьба в  Древней Греции.</vt:lpstr>
      <vt:lpstr>Кулачный бой в Древней греции.</vt:lpstr>
      <vt:lpstr>Гонки на колесницах В Древней Греции.</vt:lpstr>
      <vt:lpstr>Победителей награждали золотым венком из оливковых листьев</vt:lpstr>
      <vt:lpstr>Пьер де Кубертен предложил снова проводить Олимпийские игры.</vt:lpstr>
      <vt:lpstr>Олимпийская эмблема – символ Олимпиады - пять скрепленных колец.</vt:lpstr>
      <vt:lpstr>Олимпийский флаг.</vt:lpstr>
      <vt:lpstr>Талисманы Олимпийских игр в Сочи 2014 г.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Олимпийских игр.</dc:title>
  <dc:creator>User</dc:creator>
  <cp:lastModifiedBy>User</cp:lastModifiedBy>
  <cp:revision>6</cp:revision>
  <dcterms:created xsi:type="dcterms:W3CDTF">2014-12-22T18:33:12Z</dcterms:created>
  <dcterms:modified xsi:type="dcterms:W3CDTF">2014-12-22T19:27:16Z</dcterms:modified>
</cp:coreProperties>
</file>