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F5933-0B8F-4DC1-B70C-21A39253DDE1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C3B65-103B-46D2-A248-FEF1AC0EC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8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C3B65-103B-46D2-A248-FEF1AC0EC9A6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CEF-81AD-4504-8489-501092121436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9A72-3621-4658-B094-9EAED94C8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CEF-81AD-4504-8489-501092121436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9A72-3621-4658-B094-9EAED94C8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CEF-81AD-4504-8489-501092121436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9A72-3621-4658-B094-9EAED94C8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CEF-81AD-4504-8489-501092121436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9A72-3621-4658-B094-9EAED94C8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CEF-81AD-4504-8489-501092121436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9A72-3621-4658-B094-9EAED94C8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CEF-81AD-4504-8489-501092121436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9A72-3621-4658-B094-9EAED94C8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CEF-81AD-4504-8489-501092121436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9A72-3621-4658-B094-9EAED94C8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CEF-81AD-4504-8489-501092121436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9A72-3621-4658-B094-9EAED94C8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CEF-81AD-4504-8489-501092121436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9A72-3621-4658-B094-9EAED94C8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CEF-81AD-4504-8489-501092121436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9A72-3621-4658-B094-9EAED94C8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CEF-81AD-4504-8489-501092121436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9A72-3621-4658-B094-9EAED94C8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8FCEF-81AD-4504-8489-501092121436}" type="datetimeFigureOut">
              <a:rPr lang="ru-RU" smtClean="0"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99A72-3621-4658-B094-9EAED94C86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87220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Гуси-лебеди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46755" y="2967335"/>
            <a:ext cx="625049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Сказка-презентация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12-конечная звезда 4"/>
          <p:cNvSpPr/>
          <p:nvPr/>
        </p:nvSpPr>
        <p:spPr>
          <a:xfrm>
            <a:off x="539552" y="3890665"/>
            <a:ext cx="2356064" cy="2114936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" name="12-конечная звезда 5"/>
          <p:cNvSpPr/>
          <p:nvPr/>
        </p:nvSpPr>
        <p:spPr>
          <a:xfrm>
            <a:off x="6372200" y="4083089"/>
            <a:ext cx="2520280" cy="1922512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Pictures\images (2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643865" cy="6072229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>
            <a:glow rad="127000">
              <a:srgbClr val="00B0F0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Pictures\503681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7286676" cy="5483245"/>
          </a:xfrm>
          <a:prstGeom prst="rect">
            <a:avLst/>
          </a:prstGeom>
          <a:noFill/>
          <a:effectLst>
            <a:glow rad="127000">
              <a:srgbClr val="00B0F0"/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Pictures\1289645507_gusi-lebedi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072494" cy="5840435"/>
          </a:xfrm>
          <a:prstGeom prst="rect">
            <a:avLst/>
          </a:prstGeom>
          <a:noFill/>
          <a:effectLst>
            <a:glow rad="127000">
              <a:schemeClr val="accent5">
                <a:lumMod val="75000"/>
              </a:schemeClr>
            </a:glow>
            <a:softEdge rad="1016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Pictures\1289645480_gusi-lebedi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72494" cy="5697559"/>
          </a:xfrm>
          <a:prstGeom prst="rect">
            <a:avLst/>
          </a:prstGeom>
          <a:noFill/>
          <a:effectLst>
            <a:glow rad="127000">
              <a:schemeClr val="accent5">
                <a:lumMod val="60000"/>
                <a:lumOff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Pictures\гуси-лебед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143931" cy="5626121"/>
          </a:xfrm>
          <a:prstGeom prst="rect">
            <a:avLst/>
          </a:prstGeom>
          <a:noFill/>
          <a:effectLst>
            <a:glow rad="127000">
              <a:srgbClr val="92D050"/>
            </a:glow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Pictures\illyustraciya-s-roditelyami-we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500042"/>
            <a:ext cx="8072493" cy="592935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1289645429_gusi-lebedi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7215238" cy="569755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Pictures\0ce2616f3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3" y="476672"/>
            <a:ext cx="4532514" cy="564949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51" name="Picture 3" descr="C:\Users\User\Pictures\1289645416_gusi-lebedi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836712"/>
            <a:ext cx="3174622" cy="5340251"/>
          </a:xfrm>
          <a:prstGeom prst="rect">
            <a:avLst/>
          </a:prstGeom>
          <a:noFill/>
          <a:effectLst>
            <a:glow rad="127000">
              <a:schemeClr val="accent6">
                <a:lumMod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Pictures\h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571480"/>
            <a:ext cx="7858180" cy="5643602"/>
          </a:xfrm>
          <a:prstGeom prst="rect">
            <a:avLst/>
          </a:prstGeom>
          <a:noFill/>
          <a:effectLst>
            <a:glow rad="228600">
              <a:srgbClr val="7030A0">
                <a:alpha val="4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Pictures\0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429684" cy="5715040"/>
          </a:xfrm>
          <a:prstGeom prst="rect">
            <a:avLst/>
          </a:prstGeom>
          <a:noFill/>
          <a:effectLst>
            <a:glow rad="228600">
              <a:srgbClr val="00B0F0">
                <a:alpha val="4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User\Pictures\1331281587102058202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1524000"/>
            <a:ext cx="6667500" cy="3810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38250" y="1412776"/>
            <a:ext cx="6790134" cy="4032448"/>
          </a:xfrm>
          <a:ln w="4762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9525">
            <a:solidFill>
              <a:schemeClr val="tx1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Pictures\1289645473_gusi-lebedi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001056" cy="5768997"/>
          </a:xfrm>
          <a:prstGeom prst="rect">
            <a:avLst/>
          </a:prstGeom>
          <a:noFill/>
          <a:ln w="79375">
            <a:solidFill>
              <a:schemeClr val="tx1"/>
            </a:solidFill>
          </a:ln>
          <a:effectLst>
            <a:glow rad="63500">
              <a:srgbClr val="C00000">
                <a:alpha val="4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Pictures\1289645507_gusi-lebedi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858180" cy="569755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Pictures\h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463884" cy="5929354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</Words>
  <Application>Microsoft Office PowerPoint</Application>
  <PresentationFormat>Экран (4:3)</PresentationFormat>
  <Paragraphs>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Гуси-лебеди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Гуси-лебеди</dc:title>
  <dc:creator>User</dc:creator>
  <cp:lastModifiedBy>User</cp:lastModifiedBy>
  <cp:revision>6</cp:revision>
  <dcterms:created xsi:type="dcterms:W3CDTF">2014-01-22T14:29:47Z</dcterms:created>
  <dcterms:modified xsi:type="dcterms:W3CDTF">2014-03-22T10:29:14Z</dcterms:modified>
</cp:coreProperties>
</file>