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B0E4-4CCB-40D0-8E49-4C6E670FD0A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EB91-162C-4543-B504-B2E7D35E0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B0E4-4CCB-40D0-8E49-4C6E670FD0A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EB91-162C-4543-B504-B2E7D35E0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B0E4-4CCB-40D0-8E49-4C6E670FD0A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EB91-162C-4543-B504-B2E7D35E0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B0E4-4CCB-40D0-8E49-4C6E670FD0A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EB91-162C-4543-B504-B2E7D35E0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B0E4-4CCB-40D0-8E49-4C6E670FD0A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EB91-162C-4543-B504-B2E7D35E0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B0E4-4CCB-40D0-8E49-4C6E670FD0A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EB91-162C-4543-B504-B2E7D35E0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B0E4-4CCB-40D0-8E49-4C6E670FD0A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EB91-162C-4543-B504-B2E7D35E0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B0E4-4CCB-40D0-8E49-4C6E670FD0A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EB91-162C-4543-B504-B2E7D35E0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B0E4-4CCB-40D0-8E49-4C6E670FD0A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EB91-162C-4543-B504-B2E7D35E0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B0E4-4CCB-40D0-8E49-4C6E670FD0A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EB91-162C-4543-B504-B2E7D35E0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B0E4-4CCB-40D0-8E49-4C6E670FD0A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EB91-162C-4543-B504-B2E7D35E0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AB0E4-4CCB-40D0-8E49-4C6E670FD0A3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DEB91-162C-4543-B504-B2E7D35E0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72640293_w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328614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Выставка художественного творчества детей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«Спорт глазами детей»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Телешева Наталия Сергеевна</a:t>
            </a:r>
          </a:p>
          <a:p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ГБДОУ № 47 </a:t>
            </a:r>
          </a:p>
          <a:p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Красногвардейского района</a:t>
            </a:r>
          </a:p>
          <a:p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 Петербург</a:t>
            </a:r>
          </a:p>
          <a:p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2012-2013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06937-003c6474b67232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601"/>
            <a:ext cx="9143999" cy="7315199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2312038"/>
            <a:ext cx="82867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3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создание устойчивой положительной мотивации к сохранению и укреплению собственного здоровья;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07013-e0f5771f690566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Выставка художественного творчества детей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«Спорт глазами детей»</a:t>
            </a:r>
            <a:endParaRPr lang="ru-RU" sz="2800" dirty="0"/>
          </a:p>
        </p:txBody>
      </p:sp>
      <p:pic>
        <p:nvPicPr>
          <p:cNvPr id="5" name="Рисунок 4" descr="DSCF452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7224" y="1500174"/>
            <a:ext cx="7607733" cy="5357826"/>
          </a:xfrm>
          <a:prstGeom prst="rect">
            <a:avLst/>
          </a:prstGeom>
        </p:spPr>
      </p:pic>
      <p:pic>
        <p:nvPicPr>
          <p:cNvPr id="6" name="Рисунок 5" descr="DSCF452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57224" y="1508839"/>
            <a:ext cx="7572428" cy="5349161"/>
          </a:xfrm>
          <a:prstGeom prst="rect">
            <a:avLst/>
          </a:prstGeom>
        </p:spPr>
      </p:pic>
      <p:pic>
        <p:nvPicPr>
          <p:cNvPr id="7" name="Рисунок 6" descr="DSCF452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85786" y="1500174"/>
            <a:ext cx="7643866" cy="5357826"/>
          </a:xfrm>
          <a:prstGeom prst="rect">
            <a:avLst/>
          </a:prstGeom>
        </p:spPr>
      </p:pic>
      <p:pic>
        <p:nvPicPr>
          <p:cNvPr id="8" name="Рисунок 7" descr="DSCF452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85786" y="1531903"/>
            <a:ext cx="7643866" cy="5326097"/>
          </a:xfrm>
          <a:prstGeom prst="rect">
            <a:avLst/>
          </a:prstGeom>
        </p:spPr>
      </p:pic>
      <p:pic>
        <p:nvPicPr>
          <p:cNvPr id="9" name="Рисунок 8" descr="y_24f24a9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85786" y="1513094"/>
            <a:ext cx="7643866" cy="5344906"/>
          </a:xfrm>
          <a:prstGeom prst="rect">
            <a:avLst/>
          </a:prstGeom>
        </p:spPr>
      </p:pic>
      <p:pic>
        <p:nvPicPr>
          <p:cNvPr id="10" name="Рисунок 9" descr="y_505637f1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85786" y="1500175"/>
            <a:ext cx="7643866" cy="5357826"/>
          </a:xfrm>
          <a:prstGeom prst="rect">
            <a:avLst/>
          </a:prstGeom>
        </p:spPr>
      </p:pic>
      <p:pic>
        <p:nvPicPr>
          <p:cNvPr id="11" name="Рисунок 10" descr="y_d14890c7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85786" y="1500174"/>
            <a:ext cx="7686675" cy="5357826"/>
          </a:xfrm>
          <a:prstGeom prst="rect">
            <a:avLst/>
          </a:prstGeom>
        </p:spPr>
      </p:pic>
      <p:pic>
        <p:nvPicPr>
          <p:cNvPr id="12" name="Рисунок 11" descr="y_a3c369e0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785786" y="1500174"/>
            <a:ext cx="7686675" cy="5357826"/>
          </a:xfrm>
          <a:prstGeom prst="rect">
            <a:avLst/>
          </a:prstGeom>
        </p:spPr>
      </p:pic>
      <p:pic>
        <p:nvPicPr>
          <p:cNvPr id="13" name="Рисунок 12" descr="y_baf7a560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785786" y="1500174"/>
            <a:ext cx="7686675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3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1000"/>
                            </p:stCondLst>
                            <p:childTnLst>
                              <p:par>
                                <p:cTn id="4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7011-2685c21fba77d34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5257808" cy="144143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Сухомлинский </a:t>
            </a:r>
            <a:br>
              <a:rPr lang="ru-RU" sz="2400" dirty="0" smtClean="0"/>
            </a:br>
            <a:r>
              <a:rPr lang="ru-RU" sz="2400" dirty="0" smtClean="0"/>
              <a:t>Василий Александрович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786710" y="273050"/>
            <a:ext cx="900090" cy="585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6043626" cy="513717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Я не боюсь еще и еще раз сказать: забота о здоровье – важнейшая работа воспитателя. От жизнерадостности, бодрости детей зависит их духовная жизнь, мировоззрение, умственное развитие, прочность знаний, вера в свои силы.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76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Выставка художественного творчества детей «Спорт глазами детей»</vt:lpstr>
      <vt:lpstr>  </vt:lpstr>
      <vt:lpstr>Выставка художественного творчества детей «Спорт глазами детей»</vt:lpstr>
      <vt:lpstr>Сухомлинский  Василий Александрович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художественного творчества детей «Спорт глазами детей»</dc:title>
  <dc:creator>Слава</dc:creator>
  <cp:lastModifiedBy>Слава</cp:lastModifiedBy>
  <cp:revision>5</cp:revision>
  <dcterms:created xsi:type="dcterms:W3CDTF">2013-01-29T16:27:02Z</dcterms:created>
  <dcterms:modified xsi:type="dcterms:W3CDTF">2013-01-29T16:47:08Z</dcterms:modified>
</cp:coreProperties>
</file>