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16" autoAdjust="0"/>
    <p:restoredTop sz="94660"/>
  </p:normalViewPr>
  <p:slideViewPr>
    <p:cSldViewPr>
      <p:cViewPr varScale="1">
        <p:scale>
          <a:sx n="63" d="100"/>
          <a:sy n="6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E81818-736D-4BF6-9811-9BA9DF742147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858D98-7F23-48EF-96FA-44920FC27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28" y="357166"/>
            <a:ext cx="7056437" cy="736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Роза – царица цветов.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3108" y="5000636"/>
            <a:ext cx="6624637" cy="25209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 ней поют поэты всех веков,                        Нет в мире ничего нежней и краше,             Чем этот свиток алых лепестков, Раскрывшихся благоуханной чашей.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sz="2400" b="1" dirty="0">
                <a:solidFill>
                  <a:srgbClr val="0070C0"/>
                </a:solidFill>
              </a:rPr>
              <a:t>                                                  С.Маршак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endParaRPr lang="ru-RU" sz="2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0" algn="l"/>
              </a:tabLst>
            </a:pPr>
            <a:r>
              <a:rPr lang="ru-RU" sz="2400" dirty="0"/>
              <a:t>                                                                              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1357298"/>
            <a:ext cx="4386267" cy="340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842375" y="244475"/>
            <a:ext cx="69850" cy="23177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32813" y="5516563"/>
            <a:ext cx="446087" cy="950912"/>
          </a:xfrm>
        </p:spPr>
        <p:txBody>
          <a:bodyPr/>
          <a:lstStyle/>
          <a:p>
            <a:endParaRPr lang="ru-RU"/>
          </a:p>
        </p:txBody>
      </p:sp>
      <p:pic>
        <p:nvPicPr>
          <p:cNvPr id="53252" name="Picture 4" descr="DSC007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604250" y="244475"/>
            <a:ext cx="238125" cy="160338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748713" y="5876925"/>
            <a:ext cx="96837" cy="2190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000"/>
          </a:p>
        </p:txBody>
      </p:sp>
      <p:pic>
        <p:nvPicPr>
          <p:cNvPr id="54276" name="Picture 4" descr="DSC007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1071546"/>
            <a:ext cx="7477630" cy="56095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Поздравляем всех с праздником!</a:t>
            </a:r>
            <a:endParaRPr lang="ru-RU" sz="32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214282" y="0"/>
            <a:ext cx="1008063" cy="61912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60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8</a:t>
            </a: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</a:t>
            </a:r>
            <a:b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а</a:t>
            </a:r>
            <a:b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3600" b="1" i="1" u="none" strike="noStrike" kern="120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р</a:t>
            </a: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т</a:t>
            </a:r>
            <a:b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а</a:t>
            </a:r>
            <a: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3600" b="1" i="1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1600" b="1" i="1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2550" cy="23177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1049714_4698d71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74625"/>
            <a:ext cx="82550" cy="6985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204788" cy="3714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41989" name="Picture 5" descr="DSC007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2550" cy="889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675688" y="6381750"/>
            <a:ext cx="71437" cy="215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000"/>
          </a:p>
        </p:txBody>
      </p:sp>
      <p:pic>
        <p:nvPicPr>
          <p:cNvPr id="43012" name="Picture 4" descr="DSC007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7350" y="174625"/>
            <a:ext cx="69850" cy="6985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748713" y="5661025"/>
            <a:ext cx="96837" cy="434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800"/>
          </a:p>
        </p:txBody>
      </p:sp>
      <p:pic>
        <p:nvPicPr>
          <p:cNvPr id="44036" name="Picture 4" descr="group_g_b_90810cd17dbe4b7490876ed06aea603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174625"/>
            <a:ext cx="74612" cy="6985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845550" y="5805488"/>
            <a:ext cx="119063" cy="2905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/>
          </a:p>
        </p:txBody>
      </p:sp>
      <p:pic>
        <p:nvPicPr>
          <p:cNvPr id="46084" name="Picture 4" descr="DSC007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842375" y="244475"/>
            <a:ext cx="69850" cy="889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845550" y="5876925"/>
            <a:ext cx="69850" cy="2190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000"/>
          </a:p>
        </p:txBody>
      </p:sp>
      <p:pic>
        <p:nvPicPr>
          <p:cNvPr id="47108" name="Picture 4" descr="group_g_b_588d4909776a460d84a31f534b03e8b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20713"/>
            <a:ext cx="69850" cy="24447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675688" y="6096000"/>
            <a:ext cx="169862" cy="69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48132" name="Picture 4" descr="DSC0075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683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748713" y="244475"/>
            <a:ext cx="93662" cy="23177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675688" y="5805488"/>
            <a:ext cx="169862" cy="2905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/>
          </a:p>
        </p:txBody>
      </p:sp>
      <p:pic>
        <p:nvPicPr>
          <p:cNvPr id="49156" name="Picture 4" descr="DSC0075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14338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40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Роза – царица цветов.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Роза – царица цветов.</dc:title>
  <dc:creator>user</dc:creator>
  <cp:lastModifiedBy>user</cp:lastModifiedBy>
  <cp:revision>10</cp:revision>
  <dcterms:created xsi:type="dcterms:W3CDTF">2015-02-13T10:55:04Z</dcterms:created>
  <dcterms:modified xsi:type="dcterms:W3CDTF">2015-02-13T11:39:25Z</dcterms:modified>
</cp:coreProperties>
</file>