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010B5A-5210-4C0D-89B2-04123EBE4EF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9DCDBA-35BC-4F9B-AEB3-1852DF5396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4643469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может стать умным тремя путями:</a:t>
            </a:r>
            <a:b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путем подражания – это самый легкий путь,</a:t>
            </a:r>
            <a:b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путем опыта – это самый трудный путь</a:t>
            </a:r>
            <a:b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путем размышления – это самый благородный путь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Китайская пословица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Подготовила учитель математики первой квалификационной категории МБОУ «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Аксубаевская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СОШ№2»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Фахрутдинова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Флюра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Мукадисовна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354442" y="5929329"/>
            <a:ext cx="5114778" cy="45719"/>
          </a:xfrm>
        </p:spPr>
        <p:txBody>
          <a:bodyPr>
            <a:normAutofit fontScale="25000" lnSpcReduction="20000"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543956" cy="564360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Статья 28 п.6  ФЗ «Об образовании в РФ» №273 - ФЗ от 29.12.2012г.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Статья 12 «Образовательные программы» ФЗ « Об образовании в РФ»  №273 –ФЗ от 29.12.2012г.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Статья 48 п.1  (Обязанности и ответственность педагогических работников) ФЗ « Об образовании в РФ» №273 –ФЗ от 29.12.2012г.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Требования 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образовательным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программам учебных предметов,       курсов в соответствии с ФГОС ООО: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1.Пояснительная записка.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2.Общая характеристика учебного предмета, курса.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3.Описание места учебного предмета, курса в учебном плане.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4.Личностные, </a:t>
            </a:r>
            <a:r>
              <a:rPr lang="ru-RU" sz="28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предмета, курса.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5.Содержание учебного предмета, курса.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6.Тематическое планирование с определением основных видов учебной деятельности.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7.Описание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методического и материально – технического обеспечения образовательного процесса.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8.Планируемые результаты изучения учебного предмета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14422"/>
            <a:ext cx="2500330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0"/>
            <a:ext cx="228601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3357562"/>
            <a:ext cx="2328861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0"/>
            <a:ext cx="2219321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71480"/>
            <a:ext cx="6786610" cy="52864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 правовое и инструктивно- методическое обеспечение преподавания предмета «Математика»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2014-2015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году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18383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72560" cy="507209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Федеральный компонент государственного образовательного стандарта (ФК ГОС) (утвержденный приказом Минобразования России от 05.03.2004 г. №1089)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Федеральным государственным образовательным стандартом  основного общего образования (ФГОС ООО) (утвержденный приказом Министерства образования и науки Российской Федерации от 17.12.2010г. №1897).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628654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Преподавание  предмета «Математика» в соответствии с ФК ГОС: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1.Федеральный закон от 29 декабря 2012 года №273-ФЗ «Об образовании в РФ».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2.Закон РТ от 22.07.2013 №68-ЗРТ «Об образовании» (принят ГС РТ 28.06.2013)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3.ФК ГОС ОО, утвержденным приказом Минобразования России от 05.03.2004г. №1089  «Об утверждении федерального компонента государственных стандартов начального общего, основного общего и среднего (полного) общего образования»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4.Примерные программы основного общего и среднего (полного) общего образования по математике (письмо Департамента государственной политики в образовании МО и НРФ от 07.06.2005г. №03- 1263).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5.Приказ МО и НРФ от 19 декабря 2012 г. №1067 «Об утверждении федеральных перечней учебников, рекомендованных (допущенных) к использованию в образовательном процессе в ОУ, реализующих образовательные программы общего образования и имеющих государственную аккредитацию, на 2013-2014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год».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1"/>
            <a:ext cx="821537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6.Письмо МО России от 23.09.2003г. № 03-93 ин/13-03 «О введении элементов комбинаторики, статистики и теории вероятностей в содержание математического образования основной школы».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7.Концепция профильного обучения на старшей ступени общего образования, утвержденная приказом Министерства образования РФ от 18.07.2002г. №2783.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8.Письмом МО и НРТ от23.06.2012 г. №7699/12 «Об учебных планах для 1-9 классов школ Республики Татарстан, реализующих основные образовательные программы начального общего и основного общего образования в соответствии с ФГОС общего образования».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9.Приказ МО и НРТ от 09.07.2012г. №4154/12 «Об утверждении базисного и примерных учебных планов для образовательных учреждений Республики Татарстан, реализующих программы начального общего и основного общего образования».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Приказом МО и НРТ от 10.07.2012 г. №4165/12 «Об утверждении базисного учебного плана для ОУ РТ, реализующих программы среднего (полного) общего образования».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Преподавание  предмета «Математика» в соответствии с ФГОС ООО: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1.Федеральный закон от 29 декабря 2012 года №273-ФЗ «Об образовании в РФ».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2.Закон РТ от 22.07.2013 №68-ЗРТ «Об образовании» (принят ГС РТ 28.06.2013)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3.Приказ МО и НРФ от 17.12.2010г. №1897 «Об утверждении ФГОС ООО».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4.Приказ МО и РФ от 19.12.2012 г. №1067 «Об утверждении федеральных перечней учебников рекомендованных (допущенных) к использованию в образовательном процессе в ОУ, реализующих образовательные программы общего образования и имеющих государственную аккредитацию, на 2013-2014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год» (зарегистрирован в Минюсте РФ 30 января 2013 года).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9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85728"/>
            <a:ext cx="80010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5.Письмо МО и НРТ от 23.06.2012 г. №7699/12 «Об учебных планах для 1-9 классов школ Республики Татарстан, реализующих основные образовательные программы начального общего образования и основного общего образования в соответствии с ФГОС общего образования».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6.Приказ МО и НРТ от 09.07.2012г. № 4154/12 «Об утверждении базисного учебного плана для ОУ РТ, реализующих программы начального общего и основного общего образования».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Приказ МО и НРТ  от10.07.2012 № 4165/12 «Об утверждении базисного учебного плана для ОУ РТ, реализующих программы среднего (полного) общего образования».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8.Концепция профильного обучения на старшей ступени общего образования, утвержденная приказом Министерства образования РФ от 18.07.2002г. №2783.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9.Примерные программы по учебным предметам «Математика» 5-9 классы.-3-е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.- М.: Просвещение, 2011 -64с.- (Стандарты второго поколения).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Предметная область  «Математика и информатика» (математика, алгебра, геометрия, информатика) п.11.3 Приказа МО и НРФ от 17.12.2010г. №1897 «Об утверждении ФГОС ООО).</a:t>
            </a:r>
          </a:p>
          <a:p>
            <a:pPr>
              <a:buNone/>
            </a:pPr>
            <a:r>
              <a:rPr lang="ru-RU" sz="2800" i="1" dirty="0" smtClean="0"/>
              <a:t>Два дополнительных методологических раздела :</a:t>
            </a:r>
          </a:p>
          <a:p>
            <a:r>
              <a:rPr lang="ru-RU" sz="2800" i="1" dirty="0" smtClean="0"/>
              <a:t>-логика и множества (10 часов);</a:t>
            </a:r>
          </a:p>
          <a:p>
            <a:r>
              <a:rPr lang="ru-RU" sz="2800" i="1" dirty="0" smtClean="0"/>
              <a:t>- математика в историческом развитии (45 часов);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Отличия содержания математического образования при изучении курса математика на ступени ООО при реализации ФГОС: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Примерное количество  на преподавание учебного предмета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«Математика» (не менее 875 часов).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5-6 классах –не менее 350 часов (из расчета 5 часов в неделю);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7-9 классах – «Алгебра» не менее 315 часов и «Геометрия» не менее 210 часов.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</TotalTime>
  <Words>248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Человек может стать умным тремя путями: путем подражания – это самый легкий путь, путем опыта – это самый трудный путь И путем размышления – это самый благородный путь. (Китайская пословица)  Подготовила учитель математики первой квалификационной категории МБОУ «Аксубаевская СОШ№2» Фахрутдинова Флюра Мукадисовна </vt:lpstr>
      <vt:lpstr>Нормативно- правовое и инструктивно- методическое обеспечение преподавания предмета «Математика»  в 2014-2015 уч. году </vt:lpstr>
      <vt:lpstr>1. Федеральный компонент государственного образовательного стандарта (ФК ГОС) (утвержденный приказом Минобразования России от 05.03.2004 г. №1089) 2. Федеральным государственным образовательным стандартом  основного общего образования (ФГОС ООО) (утвержденный приказом Министерства образования и науки Российской Федерации от 17.12.2010г. №1897).  </vt:lpstr>
      <vt:lpstr>Преподавание  предмета «Математика» в соответствии с ФК ГОС: 1.Федеральный закон от 29 декабря 2012 года №273-ФЗ «Об образовании в РФ». 2.Закон РТ от 22.07.2013 №68-ЗРТ «Об образовании» (принят ГС РТ 28.06.2013) 3.ФК ГОС ОО, утвержденным приказом Минобразования России от 05.03.2004г. №1089  «Об утверждении федерального компонента государственных стандартов начального общего, основного общего и среднего (полного) общего образования» 4.Примерные программы основного общего и среднего (полного) общего образования по математике (письмо Департамента государственной политики в образовании МО и НРФ от 07.06.2005г. №03- 1263). 5.Приказ МО и НРФ от 19 декабря 2012 г. №1067 «Об утверждении федеральных перечней учебников, рекомендованных (допущенных) к использованию в образовательном процессе в ОУ, реализующих образовательные программы общего образования и имеющих государственную аккредитацию, на 2013-2014 уч. год». </vt:lpstr>
      <vt:lpstr>Слайд 5</vt:lpstr>
      <vt:lpstr>Преподавание  предмета «Математика» в соответствии с ФГОС ООО: 1.Федеральный закон от 29 декабря 2012 года №273-ФЗ «Об образовании в РФ». 2.Закон РТ от 22.07.2013 №68-ЗРТ «Об образовании» (принят ГС РТ 28.06.2013) 3.Приказ МО и НРФ от 17.12.2010г. №1897 «Об утверждении ФГОС ООО». 4.Приказ МО и РФ от 19.12.2012 г. №1067 «Об утверждении федеральных перечней учебников рекомендованных (допущенных) к использованию в образовательном процессе в ОУ, реализующих образовательные программы общего образования и имеющих государственную аккредитацию, на 2013-2014 уч. год» (зарегистрирован в Минюсте РФ 30 января 2013 года).    </vt:lpstr>
      <vt:lpstr>Слайд 7</vt:lpstr>
      <vt:lpstr>Отличия содержания математического образования при изучении курса математика на ступени ООО при реализации ФГОС:</vt:lpstr>
      <vt:lpstr>Примерное количество  на преподавание учебного предмета «Математика» (не менее 875 часов). 5-6 классах –не менее 350 часов (из расчета 5 часов в неделю); 7-9 классах – «Алгебра» не менее 315 часов и «Геометрия» не менее 210 часов. </vt:lpstr>
      <vt:lpstr>Статья 28 п.6  ФЗ «Об образовании в РФ» №273 - ФЗ от 29.12.2012г.    Статья 12 «Образовательные программы» ФЗ « Об образовании в РФ»  №273 –ФЗ от 29.12.2012г.  Статья 48 п.1  (Обязанности и ответственность педагогических работников) ФЗ « Об образовании в РФ» №273 –ФЗ от 29.12.2012г.     </vt:lpstr>
      <vt:lpstr>      Требования к образовательным  программам учебных предметов,       курсов в соответствии с ФГОС ООО: 1.Пояснительная записка. 2.Общая характеристика учебного предмета, курса. 3.Описание места учебного предмета, курса в учебном плане. 4.Личностные, метапредметные и предметные результаты освоения конкретного учебного предмета, курса. 5.Содержание учебного предмета, курса. 6.Тематическое планирование с определением основных видов учебной деятельности. 7.Описание учебно – методического и материально – технического обеспечения образовательного процесса. 8.Планируемые результаты изучения учебного предмета.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 правовое и инструктивно- методическое обеспечение преподавания предмета «Математика» в 2014-2015 уч. году</dc:title>
  <dc:creator>Флюра</dc:creator>
  <cp:lastModifiedBy>Флюра</cp:lastModifiedBy>
  <cp:revision>23</cp:revision>
  <dcterms:created xsi:type="dcterms:W3CDTF">2014-08-11T17:09:17Z</dcterms:created>
  <dcterms:modified xsi:type="dcterms:W3CDTF">2014-10-24T18:26:29Z</dcterms:modified>
</cp:coreProperties>
</file>