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9974C7-1DA0-43A9-9CBE-F276375CED98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A61336-66A6-4B9C-8F61-3142CA4CAE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Стандартный вид числа.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935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283" y="1268760"/>
            <a:ext cx="7024744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71003"/>
            <a:ext cx="7632848" cy="152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7776864" cy="156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44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7632848" cy="159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05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484784"/>
            <a:ext cx="828092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7992888" cy="123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71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276872"/>
            <a:ext cx="828092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01364"/>
            <a:ext cx="8064896" cy="1227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22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3429001"/>
            <a:ext cx="7920880" cy="93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28092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55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924944"/>
            <a:ext cx="7848872" cy="88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806489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820891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38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3284984"/>
            <a:ext cx="8064896" cy="113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7992888" cy="76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7920880" cy="882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99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636912"/>
            <a:ext cx="7560840" cy="98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7992888" cy="1180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301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992888" cy="11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7848872" cy="1423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93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632847" cy="141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3861048"/>
            <a:ext cx="7632846" cy="16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375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4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Стандартный вид числа.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2014-01-14T15:42:38Z</dcterms:created>
  <dcterms:modified xsi:type="dcterms:W3CDTF">2014-01-14T16:03:41Z</dcterms:modified>
</cp:coreProperties>
</file>