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74" r:id="rId4"/>
    <p:sldId id="275" r:id="rId5"/>
    <p:sldId id="277" r:id="rId6"/>
    <p:sldId id="278" r:id="rId7"/>
    <p:sldId id="266" r:id="rId8"/>
    <p:sldId id="259" r:id="rId9"/>
    <p:sldId id="272" r:id="rId10"/>
    <p:sldId id="257" r:id="rId11"/>
    <p:sldId id="258" r:id="rId12"/>
    <p:sldId id="265" r:id="rId13"/>
    <p:sldId id="267" r:id="rId14"/>
    <p:sldId id="260" r:id="rId15"/>
    <p:sldId id="263" r:id="rId16"/>
    <p:sldId id="262" r:id="rId17"/>
    <p:sldId id="268" r:id="rId18"/>
    <p:sldId id="269" r:id="rId19"/>
    <p:sldId id="270" r:id="rId20"/>
    <p:sldId id="271" r:id="rId21"/>
    <p:sldId id="276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10" autoAdjust="0"/>
    <p:restoredTop sz="94660"/>
  </p:normalViewPr>
  <p:slideViewPr>
    <p:cSldViewPr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EAF8EB-B919-4933-9259-0A6FBDC55F30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705FC8-DE9F-4A06-878A-AE7D840FB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77;&#1088;&#1076;&#1094;&#1077;&#1084;%20&#1087;&#1088;&#1080;&#1082;&#1086;&#1089;&#1085;&#1080;&#1089;&#1100;%20&#1082;%20&#1087;&#1086;&#1076;&#1074;&#1084;&#1075;&#1091;\&#1090;&#1091;&#1095;&#1080;%20&#1074;%20&#1075;&#1086;&#1083;&#1091;&#1073;&#1086;&#1084;.mp3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77;&#1088;&#1076;&#1094;&#1077;&#1084;%20&#1087;&#1088;&#1080;&#1082;&#1086;&#1089;&#1085;&#1080;&#1089;&#1100;%20&#1082;%20&#1087;&#1086;&#1076;&#1074;&#1084;&#1075;&#1091;\&#1084;&#1080;&#1085;&#1091;&#1090;&#1072;%20&#1084;&#1086;&#1083;&#1095;&#1072;&#1085;&#1080;&#1103;.mp3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77;&#1088;&#1076;&#1094;&#1077;&#1084;%20&#1087;&#1088;&#1080;&#1082;&#1086;&#1089;&#1085;&#1080;&#1089;&#1100;%20&#1082;%20&#1087;&#1086;&#1076;&#1074;&#1084;&#1075;&#1091;\10.&#1043;&#1083;&#1072;&#1074;&#1085;&#1099;&#1081;%20&#1087;&#1088;&#1072;&#1079;&#1076;&#1085;&#1080;&#1082;%20(+)%20&#1089;&#1083;.%20&#1053;.%20&#1052;&#1072;&#1079;&#1072;&#1085;&#1086;&#1074;&#1072;.mp3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ru/1/17/Brest-krepos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77;&#1088;&#1076;&#1094;&#1077;&#1084;%20&#1087;&#1088;&#1080;&#1082;&#1086;&#1089;&#1085;&#1080;&#1089;&#1100;%20&#1082;%20&#1087;&#1086;&#1076;&#1074;&#1084;&#1075;&#1091;\&#1058;&#1105;&#1088;&#1082;&#1080;%20&#1075;&#1072;&#1088;&#1084;&#1086;&#1085;&#1100;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8305800" cy="172946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Война - жесточе нету слова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Война - печальней нету слова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Война - святее нету слова.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Твардовский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Сердцем прикоснись к подвигу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im2-tub.yandex.net/i?id=138628076-07&amp;to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3357586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57166"/>
            <a:ext cx="7772400" cy="2136817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Как корреспондент газеты «Правда» Борис Полевой всю войну провёл на фронте.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7412" name="Picture 4" descr="http://im6-tub.yandex.net/i?id=2831900-03&amp;tov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28868"/>
            <a:ext cx="371477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288"/>
            <a:ext cx="9143999" cy="6779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764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Прототипом главного героя стал  – майор Алексей </a:t>
            </a:r>
            <a:r>
              <a:rPr lang="ru-RU" dirty="0" err="1" smtClean="0">
                <a:solidFill>
                  <a:srgbClr val="C00000"/>
                </a:solidFill>
              </a:rPr>
              <a:t>Маресьев</a:t>
            </a:r>
            <a:r>
              <a:rPr lang="ru-RU" dirty="0" smtClean="0">
                <a:solidFill>
                  <a:srgbClr val="C00000"/>
                </a:solidFill>
              </a:rPr>
              <a:t>, герой Советского Союза.</a:t>
            </a:r>
            <a:endParaRPr lang="ru-RU" dirty="0"/>
          </a:p>
        </p:txBody>
      </p:sp>
      <p:pic>
        <p:nvPicPr>
          <p:cNvPr id="4" name="Picture 12" descr="http://im8-tub.yandex.net/i?id=166243777-00&amp;tov=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00306"/>
            <a:ext cx="2928958" cy="405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Самолёт </a:t>
            </a:r>
            <a:r>
              <a:rPr lang="ru-RU" dirty="0" smtClean="0">
                <a:solidFill>
                  <a:srgbClr val="C00000"/>
                </a:solidFill>
              </a:rPr>
              <a:t>Маресьева </a:t>
            </a:r>
            <a:r>
              <a:rPr lang="ru-RU" dirty="0" smtClean="0">
                <a:solidFill>
                  <a:srgbClr val="C00000"/>
                </a:solidFill>
              </a:rPr>
              <a:t>был подбит в бою и разбился на вражеской территории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im4-tub.yandex.net/i?id=207080873-05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735811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642918"/>
            <a:ext cx="7512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Тяжёлое возвращение домой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Admin\Рабочий стол\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7283"/>
            <a:ext cx="7143800" cy="4354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Страшный приговор - ампутация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8" descr="http://im4-tub.yandex.net/i?id=120423625-03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4133013" cy="3500462"/>
          </a:xfrm>
          <a:prstGeom prst="rect">
            <a:avLst/>
          </a:prstGeom>
          <a:noFill/>
        </p:spPr>
      </p:pic>
      <p:pic>
        <p:nvPicPr>
          <p:cNvPr id="5" name="Picture 10" descr="http://im8-tub.yandex.net/i?id=61806595-07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561" y="2786058"/>
            <a:ext cx="431971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357166"/>
            <a:ext cx="4786346" cy="1219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Решающий вальс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6" descr="http://im4-tub.yandex.net/i?id=214848528-07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5072098" cy="3786214"/>
          </a:xfrm>
          <a:prstGeom prst="rect">
            <a:avLst/>
          </a:prstGeom>
          <a:noFill/>
        </p:spPr>
      </p:pic>
      <p:pic>
        <p:nvPicPr>
          <p:cNvPr id="5" name="тучи в голуб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6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857232"/>
            <a:ext cx="4900618" cy="12192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 снова в небе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im0-tub.yandex.net/i?id=31038221-01&amp;to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95987"/>
            <a:ext cx="3915090" cy="2942887"/>
          </a:xfrm>
          <a:prstGeom prst="rect">
            <a:avLst/>
          </a:prstGeom>
          <a:noFill/>
        </p:spPr>
      </p:pic>
      <p:pic>
        <p:nvPicPr>
          <p:cNvPr id="5" name="Picture 2" descr="http://im5-tub.yandex.net/i?id=214011694-02&amp;tov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248671" cy="290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940" y="571480"/>
            <a:ext cx="850390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«Повесть о настоящем человеке»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действительно легендарная книга.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 никого не оставит равнодушным.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Увлечёт за собой сильного, постыдит </a:t>
            </a:r>
          </a:p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алодушного, станет другом, учителем,</a:t>
            </a:r>
          </a:p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ернёт к жизни отчаявшегося.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62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События Великой отечественной войны никогда не должны изгладиться из памяти людей, сколько бы не сменилось поколений после её окончания.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 такие книги как «Повесть о настоящем человеке» всегда позволят нашим сердцам прикоснуться к подвигу.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66550" y="0"/>
            <a:ext cx="9596334" cy="6858000"/>
          </a:xfrm>
          <a:noFill/>
          <a:ln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35716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Давно закончилась война.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Давно с войны пришли солдаты.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груди их ордена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Горят, как памятные даты.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всем, кто вынес ту войну —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тылу иль на полях сражений, -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Принес победную весну, —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Поклон и память поколений.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5603" name="Picture 3" descr="http://im4-tub.yandex.net/i?id=112092866-01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857760"/>
            <a:ext cx="3000396" cy="2000240"/>
          </a:xfrm>
          <a:prstGeom prst="rect">
            <a:avLst/>
          </a:prstGeom>
          <a:noFill/>
        </p:spPr>
      </p:pic>
      <p:pic>
        <p:nvPicPr>
          <p:cNvPr id="25605" name="Picture 5" descr="http://im6-tub.yandex.net/i?id=93412185-06&amp;tov=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7760"/>
            <a:ext cx="3143272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14489" y="5143512"/>
            <a:ext cx="843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Минута     молчания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минута молч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0" name="Picture 14" descr="http://im0-tub.yandex.net/i?id=15090998-03&amp;to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4" y="150017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10.Главный праздник (+) сл. Н. Мазан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Жителям блокад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6266" y="285728"/>
            <a:ext cx="5021872" cy="3714799"/>
          </a:xfrm>
        </p:spPr>
      </p:pic>
      <p:pic>
        <p:nvPicPr>
          <p:cNvPr id="5" name="Picture 10" descr="http://www.vokrugsveta.ru/encyclopedia/images/9/94/Blokad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21208"/>
            <a:ext cx="3500462" cy="4379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594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айл:Brest-krepost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ечный огонь был зажжен в 1968 году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7800972" cy="36337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Много испытаний пришлось пройти нашему народу в этой жестокой войне.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Нам, сегодняшним молодым, Великая Отечественная война известна по книгам писателей, участвовавших в боях и сражениях, хорошо знавших и солдатский быт на войне, и подвиги.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000504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072362" cy="285752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С первых дней войны литература стала важнейшим идейным и духовным оружием в борьбе с врагом.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im5-tub.yandex.net/i?id=103811691-05&amp;tov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492922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3714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Поэма Твардовского «Василий Тёркин» стала классикой военной поэзии. Созданный образ народного героя Василия Тёркина олицетворял несгибаемый характер советского солдата.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7-tub.yandex.net/i?id=58795419-03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643314"/>
            <a:ext cx="2428892" cy="2976575"/>
          </a:xfrm>
          <a:prstGeom prst="rect">
            <a:avLst/>
          </a:prstGeom>
          <a:noFill/>
        </p:spPr>
      </p:pic>
      <p:pic>
        <p:nvPicPr>
          <p:cNvPr id="1028" name="Picture 4" descr="http://im3-tub.yandex.net/i?id=171336812-01&amp;tov=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14752"/>
            <a:ext cx="2038597" cy="2786082"/>
          </a:xfrm>
          <a:prstGeom prst="rect">
            <a:avLst/>
          </a:prstGeom>
          <a:noFill/>
        </p:spPr>
      </p:pic>
      <p:pic>
        <p:nvPicPr>
          <p:cNvPr id="5" name="Тёрки гармон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1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171</Words>
  <Application>Microsoft Office PowerPoint</Application>
  <PresentationFormat>Экран (4:3)</PresentationFormat>
  <Paragraphs>21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Сердцем прикоснись к подвигу</vt:lpstr>
      <vt:lpstr>Слайд 2</vt:lpstr>
      <vt:lpstr>Слайд 3</vt:lpstr>
      <vt:lpstr>Слайд 4</vt:lpstr>
      <vt:lpstr>Слайд 5</vt:lpstr>
      <vt:lpstr>Слайд 6</vt:lpstr>
      <vt:lpstr>Много испытаний пришлось пройти нашему народу в этой жестокой войне.   Нам, сегодняшним молодым, Великая Отечественная война известна по книгам писателей, участвовавших в боях и сражениях, хорошо знавших и солдатский быт на войне, и подвиги.</vt:lpstr>
      <vt:lpstr>С первых дней войны литература стала важнейшим идейным и духовным оружием в борьбе с врагом.</vt:lpstr>
      <vt:lpstr>Поэма Твардовского «Василий Тёркин» стала классикой военной поэзии. Созданный образ народного героя Василия Тёркина олицетворял несгибаемый характер советского солдата.</vt:lpstr>
      <vt:lpstr>Как корреспондент газеты «Правда» Борис Полевой всю войну провёл на фронте.</vt:lpstr>
      <vt:lpstr>Слайд 11</vt:lpstr>
      <vt:lpstr>Прототипом главного героя стал  – майор Алексей Маресьев, герой Советского Союза.</vt:lpstr>
      <vt:lpstr>Самолёт Маресьева был подбит в бою и разбился на вражеской территории</vt:lpstr>
      <vt:lpstr>Слайд 14</vt:lpstr>
      <vt:lpstr>Страшный приговор - ампутация</vt:lpstr>
      <vt:lpstr>Решающий вальс</vt:lpstr>
      <vt:lpstr>И снова в небе</vt:lpstr>
      <vt:lpstr>Слайд 18</vt:lpstr>
      <vt:lpstr>События Великой отечественной войны никогда не должны изгладиться из памяти людей, сколько бы не сменилось поколений после её окончания. А такие книги как «Повесть о настоящем человеке» всегда позволят нашим сердцам прикоснуться к подвигу.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Сердцем прикоснись к подвигу</dc:title>
  <dc:creator>Admin</dc:creator>
  <cp:lastModifiedBy>МВидео</cp:lastModifiedBy>
  <cp:revision>55</cp:revision>
  <dcterms:created xsi:type="dcterms:W3CDTF">2010-03-24T14:23:33Z</dcterms:created>
  <dcterms:modified xsi:type="dcterms:W3CDTF">2010-04-11T09:32:24Z</dcterms:modified>
</cp:coreProperties>
</file>