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18D8-68A1-4792-94A7-FD91CA34DC8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5D498-5EE6-4DE0-9514-A94C342C8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6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1480"/>
            <a:ext cx="6400800" cy="5067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57364"/>
            <a:ext cx="8535322" cy="20333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>
                <a:gd name="adj" fmla="val 14286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Своя игра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«Распредели ношу поровну»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Мама, папа и два сына купили на рынке продукты, которые разложили в пакеты массой 1, 2, 3, 4, 5, 6 и 7 кг. Можно ли распределить пакеты так, чтобы масса пакетов у каждого члена семьи была одинаковой?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Творческая мастерская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149080"/>
            <a:ext cx="2019300" cy="24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Математический </a:t>
            </a:r>
            <a:r>
              <a:rPr lang="ru-RU" b="1" dirty="0" err="1" smtClean="0">
                <a:solidFill>
                  <a:srgbClr val="7030A0"/>
                </a:solidFill>
              </a:rPr>
              <a:t>брейн-ринг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(на решение одной задачи даётся одна минута)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Три брата накопили вместе 90 рублей. Младший накопил на 20 рублей меньше, а старший на 20 рублей больше среднего. Сколько рублей у каждого? 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Мальчики при встрече обменялись рукопожатиями. При этом было сделано 6 рукопожатий. Сколько было мальчиков?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Один ученик написал о себе так: «Пальцев у меня двадцать пять на одной руке, столько же на другой, да на обеих ногах 10» Как это так? 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Учителям запретили общаться с учениками через SMS и email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221088"/>
            <a:ext cx="2419350" cy="248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придумайте </a:t>
            </a:r>
            <a:r>
              <a:rPr lang="ru-RU" sz="6000" b="1" dirty="0" smtClean="0">
                <a:solidFill>
                  <a:srgbClr val="7030A0"/>
                </a:solidFill>
              </a:rPr>
              <a:t>загадку о любом математическом понятии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Кто стал лучшим учеником в Ингушетии?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573016"/>
            <a:ext cx="2295525" cy="299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разгадайте </a:t>
            </a:r>
            <a:r>
              <a:rPr lang="ru-RU" b="1" dirty="0" smtClean="0">
                <a:solidFill>
                  <a:srgbClr val="7030A0"/>
                </a:solidFill>
              </a:rPr>
              <a:t>значение детских слов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dirty="0" err="1" smtClean="0">
                <a:solidFill>
                  <a:srgbClr val="FF0000"/>
                </a:solidFill>
              </a:rPr>
              <a:t>Тушенники</a:t>
            </a:r>
            <a:r>
              <a:rPr lang="ru-RU" sz="3600" dirty="0" smtClean="0">
                <a:solidFill>
                  <a:srgbClr val="FF0000"/>
                </a:solidFill>
              </a:rPr>
              <a:t> -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err="1" smtClean="0">
                <a:solidFill>
                  <a:srgbClr val="FF0000"/>
                </a:solidFill>
              </a:rPr>
              <a:t>Журчей</a:t>
            </a:r>
            <a:r>
              <a:rPr lang="ru-RU" sz="3600" dirty="0" smtClean="0">
                <a:solidFill>
                  <a:srgbClr val="FF0000"/>
                </a:solidFill>
              </a:rPr>
              <a:t> -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err="1" smtClean="0">
                <a:solidFill>
                  <a:srgbClr val="FF0000"/>
                </a:solidFill>
              </a:rPr>
              <a:t>Рукти</a:t>
            </a:r>
            <a:r>
              <a:rPr lang="ru-RU" sz="3600" dirty="0" smtClean="0">
                <a:solidFill>
                  <a:srgbClr val="FF0000"/>
                </a:solidFill>
              </a:rPr>
              <a:t> -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err="1" smtClean="0">
                <a:solidFill>
                  <a:srgbClr val="FF0000"/>
                </a:solidFill>
              </a:rPr>
              <a:t>Рыжка</a:t>
            </a:r>
            <a:r>
              <a:rPr lang="ru-RU" sz="3600" dirty="0" smtClean="0">
                <a:solidFill>
                  <a:srgbClr val="FF0000"/>
                </a:solidFill>
              </a:rPr>
              <a:t> -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err="1" smtClean="0">
                <a:solidFill>
                  <a:srgbClr val="FF0000"/>
                </a:solidFill>
              </a:rPr>
              <a:t>Красняк</a:t>
            </a:r>
            <a:r>
              <a:rPr lang="ru-RU" sz="3600" dirty="0" smtClean="0">
                <a:solidFill>
                  <a:srgbClr val="FF0000"/>
                </a:solidFill>
              </a:rPr>
              <a:t> –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Социальное проектирование: Социальный опыт: 1. Социальные пробы. 2. Социальная практика. Социальный проект. Социализация через: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266429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придумайте </a:t>
            </a:r>
            <a:r>
              <a:rPr lang="ru-RU" sz="5400" b="1" dirty="0" smtClean="0">
                <a:solidFill>
                  <a:srgbClr val="7030A0"/>
                </a:solidFill>
              </a:rPr>
              <a:t>рассказ из 3 предложений, чтобы все слова начинались на одну букву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Lenagold - Клипарт - Мальчи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05064"/>
            <a:ext cx="367240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7848872" cy="46085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>
                <a:gd name="adj" fmla="val 48473"/>
              </a:avLst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 новых встреч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91264" cy="612660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072816"/>
                <a:gridCol w="2072816"/>
                <a:gridCol w="2072816"/>
                <a:gridCol w="2072816"/>
              </a:tblGrid>
              <a:tr h="11639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Родная</a:t>
                      </a:r>
                    </a:p>
                    <a:p>
                      <a:pPr algn="ctr"/>
                      <a:r>
                        <a:rPr lang="ru-RU" sz="2800" dirty="0" smtClean="0"/>
                        <a:t>речь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hlinkClick r:id="rId2" action="ppaction://hlinksldjump"/>
                        </a:rPr>
                        <a:t>10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hlinkClick r:id="rId3" action="ppaction://hlinksldjump"/>
                        </a:rPr>
                        <a:t>20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hlinkClick r:id="rId4" action="ppaction://hlinksldjump"/>
                        </a:rPr>
                        <a:t>30</a:t>
                      </a:r>
                      <a:endParaRPr lang="ru-RU" sz="7200" dirty="0"/>
                    </a:p>
                  </a:txBody>
                  <a:tcPr/>
                </a:tc>
              </a:tr>
              <a:tr h="1765019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7030A0"/>
                          </a:solidFill>
                        </a:rPr>
                        <a:t>слова</a:t>
                      </a:r>
                      <a:endParaRPr lang="ru-RU" sz="6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7030A0"/>
                          </a:solidFill>
                          <a:hlinkClick r:id="rId5" action="ppaction://hlinksldjump"/>
                        </a:rPr>
                        <a:t>10</a:t>
                      </a:r>
                      <a:endParaRPr lang="ru-RU" sz="6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7030A0"/>
                          </a:solidFill>
                          <a:hlinkClick r:id="rId6" action="ppaction://hlinksldjump"/>
                        </a:rPr>
                        <a:t>20</a:t>
                      </a:r>
                      <a:endParaRPr lang="ru-RU" sz="6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7030A0"/>
                          </a:solidFill>
                          <a:hlinkClick r:id="rId7" action="ppaction://hlinksldjump"/>
                        </a:rPr>
                        <a:t>30</a:t>
                      </a:r>
                      <a:endParaRPr lang="ru-RU" sz="6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00895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Математические загадки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7030A0"/>
                          </a:solidFill>
                          <a:hlinkClick r:id="rId8" action="ppaction://hlinksldjump"/>
                        </a:rPr>
                        <a:t>10</a:t>
                      </a:r>
                      <a:endParaRPr lang="ru-RU" sz="6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7030A0"/>
                          </a:solidFill>
                          <a:hlinkClick r:id="rId9" action="ppaction://hlinksldjump"/>
                        </a:rPr>
                        <a:t>20</a:t>
                      </a:r>
                      <a:endParaRPr lang="ru-RU" sz="6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7030A0"/>
                          </a:solidFill>
                          <a:hlinkClick r:id="rId10" action="ppaction://hlinksldjump"/>
                        </a:rPr>
                        <a:t>30</a:t>
                      </a:r>
                      <a:endParaRPr lang="ru-RU" sz="6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6391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фантазия</a:t>
                      </a:r>
                      <a:endParaRPr lang="ru-RU" sz="4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7030A0"/>
                          </a:solidFill>
                          <a:hlinkClick r:id="rId11" action="ppaction://hlinksldjump"/>
                        </a:rPr>
                        <a:t>10</a:t>
                      </a:r>
                      <a:endParaRPr lang="ru-RU" sz="6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7030A0"/>
                          </a:solidFill>
                          <a:hlinkClick r:id="rId12" action="ppaction://hlinksldjump"/>
                        </a:rPr>
                        <a:t>20</a:t>
                      </a:r>
                      <a:endParaRPr lang="ru-RU" sz="6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7030A0"/>
                          </a:solidFill>
                          <a:hlinkClick r:id="rId13" action="ppaction://hlinksldjump"/>
                        </a:rPr>
                        <a:t>30</a:t>
                      </a:r>
                      <a:endParaRPr lang="ru-RU" sz="6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Ученье 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свет…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Дело </a:t>
            </a:r>
            <a:r>
              <a:rPr lang="ru-RU" dirty="0" smtClean="0">
                <a:solidFill>
                  <a:srgbClr val="FF0000"/>
                </a:solidFill>
              </a:rPr>
              <a:t>мастера…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Маленькое дело лучше</a:t>
            </a:r>
            <a:r>
              <a:rPr lang="ru-RU" dirty="0" smtClean="0"/>
              <a:t> 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Терпенье и </a:t>
            </a:r>
            <a:r>
              <a:rPr lang="ru-RU" dirty="0" smtClean="0">
                <a:solidFill>
                  <a:srgbClr val="FF0000"/>
                </a:solidFill>
              </a:rPr>
              <a:t>труд…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Глаза боятся…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0"/>
            <a:ext cx="7704856" cy="270892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Доскажи пословицу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" name="Рисунок 5" descr="Children Reading Books Clip Art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221088"/>
            <a:ext cx="244827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0"/>
            <a:ext cx="7560840" cy="59492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Pour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Вспомните и назовите пословицы,</a:t>
            </a:r>
          </a:p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 которых есть числа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Содержимое 4" descr="5а - Best of the best. (Кисловская СОШ)">
            <a:hlinkClick r:id="rId2" action="ppaction://hlinksldjump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077072"/>
            <a:ext cx="1541335" cy="233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Очень умный, талантливый, мудрый, выдающийся </a:t>
            </a:r>
            <a:r>
              <a:rPr lang="ru-RU" dirty="0" smtClean="0">
                <a:solidFill>
                  <a:srgbClr val="FF0000"/>
                </a:solidFill>
              </a:rPr>
              <a:t>человек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Чему равен вес соли, которую надо съесть чтобы хорошо узнать </a:t>
            </a:r>
            <a:r>
              <a:rPr lang="ru-RU" dirty="0" smtClean="0">
                <a:solidFill>
                  <a:srgbClr val="FF0000"/>
                </a:solidFill>
              </a:rPr>
              <a:t>человека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Как говорят, когда не верят в скорое выполнение каких-либо обещаний в </a:t>
            </a:r>
            <a:r>
              <a:rPr lang="ru-RU" dirty="0" smtClean="0">
                <a:solidFill>
                  <a:srgbClr val="FF0000"/>
                </a:solidFill>
              </a:rPr>
              <a:t>срок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Очень горько плакать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2103" y="404665"/>
            <a:ext cx="8179804" cy="13681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Замени фразеологизмами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Рисунок 4" descr="ГБОУ города Москвы СОШ 1002 - ЦИКЛ ОТКРЫТЫХ УРОКОВ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157192"/>
            <a:ext cx="2699792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 каждом из данных ниже слов спрятался какой-нибудь зверь. Да вот беда: один целиком не </a:t>
            </a:r>
            <a:r>
              <a:rPr lang="ru-RU" b="1" dirty="0" smtClean="0">
                <a:solidFill>
                  <a:srgbClr val="7030A0"/>
                </a:solidFill>
              </a:rPr>
              <a:t>поместился</a:t>
            </a:r>
            <a:r>
              <a:rPr lang="ru-RU" b="1" dirty="0" smtClean="0">
                <a:solidFill>
                  <a:srgbClr val="7030A0"/>
                </a:solidFill>
              </a:rPr>
              <a:t>. В каком слове</a:t>
            </a:r>
            <a:r>
              <a:rPr lang="ru-RU" b="1" dirty="0" smtClean="0">
                <a:solidFill>
                  <a:srgbClr val="7030A0"/>
                </a:solidFill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Палисадник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Камыш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Заслонка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Посёлок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укротитель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Эффекты от внедрения технологий. Рост мастерства педагогов, влияние на качество урока. Повышение ответственности за результаты о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861048"/>
            <a:ext cx="32266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Соберите </a:t>
            </a:r>
            <a:r>
              <a:rPr lang="ru-RU" b="1" dirty="0" smtClean="0">
                <a:solidFill>
                  <a:srgbClr val="7030A0"/>
                </a:solidFill>
              </a:rPr>
              <a:t>математические слова</a:t>
            </a:r>
            <a:r>
              <a:rPr lang="ru-RU" b="1" dirty="0" smtClean="0">
                <a:solidFill>
                  <a:srgbClr val="7030A0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err="1" smtClean="0">
                <a:solidFill>
                  <a:srgbClr val="FF0000"/>
                </a:solidFill>
              </a:rPr>
              <a:t>рмяупкооньгил</a:t>
            </a:r>
            <a:endParaRPr lang="ru-RU" sz="4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800" dirty="0" err="1" smtClean="0">
                <a:solidFill>
                  <a:srgbClr val="FF0000"/>
                </a:solidFill>
              </a:rPr>
              <a:t>м</a:t>
            </a:r>
            <a:r>
              <a:rPr lang="ru-RU" sz="4800" dirty="0" err="1" smtClean="0">
                <a:solidFill>
                  <a:srgbClr val="FF0000"/>
                </a:solidFill>
              </a:rPr>
              <a:t>иужнеено</a:t>
            </a:r>
            <a:endParaRPr lang="ru-RU" sz="4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800" dirty="0" err="1" smtClean="0">
                <a:solidFill>
                  <a:srgbClr val="FF0000"/>
                </a:solidFill>
              </a:rPr>
              <a:t>ремипетр</a:t>
            </a:r>
            <a:endParaRPr lang="ru-RU" sz="4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800" dirty="0" err="1" smtClean="0">
                <a:solidFill>
                  <a:srgbClr val="FF0000"/>
                </a:solidFill>
              </a:rPr>
              <a:t>ранивунее</a:t>
            </a:r>
            <a:endParaRPr lang="ru-RU" sz="4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Сайт учителя начальных классов Климовой Татьяны Анатольевны &quot; Страница 12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492896"/>
            <a:ext cx="266429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запишите </a:t>
            </a:r>
            <a:r>
              <a:rPr lang="ru-RU" sz="5400" b="1" dirty="0" smtClean="0">
                <a:solidFill>
                  <a:srgbClr val="7030A0"/>
                </a:solidFill>
              </a:rPr>
              <a:t>как можно больше слов, в которых есть слово ель(</a:t>
            </a:r>
            <a:r>
              <a:rPr lang="ru-RU" sz="5400" b="1" dirty="0" err="1" smtClean="0">
                <a:solidFill>
                  <a:srgbClr val="7030A0"/>
                </a:solidFill>
              </a:rPr>
              <a:t>н-р</a:t>
            </a:r>
            <a:r>
              <a:rPr lang="ru-RU" sz="5400" b="1" dirty="0" smtClean="0">
                <a:solidFill>
                  <a:srgbClr val="7030A0"/>
                </a:solidFill>
              </a:rPr>
              <a:t>, понед</a:t>
            </a:r>
            <a:r>
              <a:rPr lang="ru-RU" sz="5400" b="1" dirty="0" smtClean="0">
                <a:solidFill>
                  <a:srgbClr val="FF0000"/>
                </a:solidFill>
              </a:rPr>
              <a:t>ель</a:t>
            </a:r>
            <a:r>
              <a:rPr lang="ru-RU" sz="5400" b="1" dirty="0" smtClean="0">
                <a:solidFill>
                  <a:srgbClr val="7030A0"/>
                </a:solidFill>
              </a:rPr>
              <a:t>ник)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&quot;Хебибёзде хую. Светлана Юревна&quot;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861048"/>
            <a:ext cx="252028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Назови древний </a:t>
            </a:r>
            <a:r>
              <a:rPr lang="ru-RU" dirty="0" smtClean="0">
                <a:solidFill>
                  <a:srgbClr val="FF0000"/>
                </a:solidFill>
              </a:rPr>
              <a:t>калькулятор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Единица со свитой из шести </a:t>
            </a:r>
            <a:r>
              <a:rPr lang="ru-RU" dirty="0" smtClean="0">
                <a:solidFill>
                  <a:srgbClr val="FF0000"/>
                </a:solidFill>
              </a:rPr>
              <a:t>нулей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Шесть ног, две головы, один хвост. Кто это?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Нас семь братьев, летами равные, а именами разными. Отгадайте, кто мы?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Он – грызун не очень мелкий, ибо чуть побольше белки.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 заменишь «У» на «О» -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Будет круглое число.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Официальный сайт школы 132 г - Способы увеличения груди без операции. Комплекс упражнений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221088"/>
            <a:ext cx="2038350" cy="244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345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Математический брейн-ринг (на решение одной задачи даётся одна минута) </vt:lpstr>
      <vt:lpstr>Слайд 12</vt:lpstr>
      <vt:lpstr>Слайд 13</vt:lpstr>
      <vt:lpstr>Слайд 14</vt:lpstr>
      <vt:lpstr>разгадайте значение детских слов </vt:lpstr>
      <vt:lpstr>Слайд 16</vt:lpstr>
      <vt:lpstr>Слайд 17</vt:lpstr>
    </vt:vector>
  </TitlesOfParts>
  <Company>School№87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School№87</dc:creator>
  <cp:lastModifiedBy>Константин</cp:lastModifiedBy>
  <cp:revision>14</cp:revision>
  <dcterms:created xsi:type="dcterms:W3CDTF">2014-10-08T11:48:40Z</dcterms:created>
  <dcterms:modified xsi:type="dcterms:W3CDTF">2014-10-08T15:48:12Z</dcterms:modified>
</cp:coreProperties>
</file>