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25070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Класс Пресмыкающиеся, особенности строения как первых настоящих наземных позвоночных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50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8012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Нервная система и органы чувств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50405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l">
              <a:buAutoNum type="arabicParenR"/>
            </a:pPr>
            <a:r>
              <a:rPr lang="ru-RU" sz="4000" dirty="0" smtClean="0">
                <a:solidFill>
                  <a:schemeClr val="tx1"/>
                </a:solidFill>
              </a:rPr>
              <a:t>Большие полушария ГМ имеют ……….    из  ……… вещества.</a:t>
            </a:r>
          </a:p>
          <a:p>
            <a:pPr marL="514350" indent="-514350" algn="l">
              <a:buAutoNum type="arabicParenR"/>
            </a:pPr>
            <a:r>
              <a:rPr lang="ru-RU" sz="4000" dirty="0" smtClean="0">
                <a:solidFill>
                  <a:schemeClr val="tx1"/>
                </a:solidFill>
              </a:rPr>
              <a:t>Сильно развит ………..</a:t>
            </a:r>
          </a:p>
          <a:p>
            <a:pPr marL="514350" indent="-514350" algn="l">
              <a:buAutoNum type="arabicParenR"/>
            </a:pPr>
            <a:r>
              <a:rPr lang="ru-RU" sz="4000" dirty="0" smtClean="0">
                <a:solidFill>
                  <a:schemeClr val="tx1"/>
                </a:solidFill>
              </a:rPr>
              <a:t>…………..      …………..    поведение.  </a:t>
            </a:r>
          </a:p>
          <a:p>
            <a:pPr marL="514350" indent="-514350" algn="l">
              <a:buAutoNum type="arabicParenR"/>
            </a:pPr>
            <a:r>
              <a:rPr lang="ru-RU" sz="4000" dirty="0" smtClean="0">
                <a:solidFill>
                  <a:schemeClr val="tx1"/>
                </a:solidFill>
              </a:rPr>
              <a:t>Способность к формированию ………… рефлексов.         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8012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Особенности дыхательной системы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50405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Гортань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       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 ……….  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      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  2 …………</a:t>
            </a:r>
          </a:p>
          <a:p>
            <a:endParaRPr lang="ru-RU" sz="4000" dirty="0">
              <a:solidFill>
                <a:schemeClr val="tx1"/>
              </a:solidFill>
            </a:endParaRPr>
          </a:p>
          <a:p>
            <a:r>
              <a:rPr lang="ru-RU" sz="4000" dirty="0" smtClean="0">
                <a:solidFill>
                  <a:schemeClr val="tx1"/>
                </a:solidFill>
              </a:rPr>
              <a:t>Легкие + …………    ………..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485918" y="2147837"/>
            <a:ext cx="249855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477044" y="3478778"/>
            <a:ext cx="258729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508487" y="4850306"/>
            <a:ext cx="22728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00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108012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Кровеносная система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50405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l">
              <a:buAutoNum type="arabicParenR"/>
            </a:pPr>
            <a:r>
              <a:rPr lang="ru-RU" sz="4000" dirty="0" smtClean="0">
                <a:solidFill>
                  <a:schemeClr val="tx1"/>
                </a:solidFill>
              </a:rPr>
              <a:t>Сердце …..камерное с …….. перегородкой в желудочке.</a:t>
            </a:r>
          </a:p>
          <a:p>
            <a:pPr marL="514350" indent="-514350" algn="l">
              <a:buAutoNum type="arabicParenR"/>
            </a:pPr>
            <a:r>
              <a:rPr lang="ru-RU" sz="4000" dirty="0" smtClean="0">
                <a:solidFill>
                  <a:schemeClr val="tx1"/>
                </a:solidFill>
              </a:rPr>
              <a:t>Разделение ………  и  ……….  кругов кровообращения.</a:t>
            </a:r>
          </a:p>
          <a:p>
            <a:pPr marL="514350" indent="-514350" algn="l">
              <a:buAutoNum type="arabicParenR"/>
            </a:pPr>
            <a:r>
              <a:rPr lang="ru-RU" sz="4000" dirty="0" smtClean="0">
                <a:solidFill>
                  <a:schemeClr val="tx1"/>
                </a:solidFill>
              </a:rPr>
              <a:t>Мозг снабжается ………. Кровью.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0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75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Класс Пресмыкающиеся, особенности строения как первых настоящих наземных позвоночных</vt:lpstr>
      <vt:lpstr>Нервная система и органы чувств</vt:lpstr>
      <vt:lpstr>Особенности дыхательной системы</vt:lpstr>
      <vt:lpstr>Кровеносная система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 Пресмыкающиеся, особенности строения как первых настоящих наземных позвоночных</dc:title>
  <dc:creator>Mashuk</dc:creator>
  <cp:lastModifiedBy>Mashuk</cp:lastModifiedBy>
  <cp:revision>4</cp:revision>
  <dcterms:created xsi:type="dcterms:W3CDTF">2013-04-11T03:59:16Z</dcterms:created>
  <dcterms:modified xsi:type="dcterms:W3CDTF">2013-04-11T05:21:24Z</dcterms:modified>
</cp:coreProperties>
</file>