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81" r:id="rId4"/>
    <p:sldId id="297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61" r:id="rId19"/>
    <p:sldId id="262" r:id="rId20"/>
    <p:sldId id="279" r:id="rId21"/>
    <p:sldId id="296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588" autoAdjust="0"/>
  </p:normalViewPr>
  <p:slideViewPr>
    <p:cSldViewPr>
      <p:cViewPr>
        <p:scale>
          <a:sx n="98" d="100"/>
          <a:sy n="98" d="100"/>
        </p:scale>
        <p:origin x="-35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ACD65-D2F2-4A18-827E-6DCD759E7B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1DCE5-53D4-40A1-B5BA-20FC3472813D}">
      <dgm:prSet phldrT="[Текст]" phldr="1"/>
      <dgm:spPr/>
      <dgm:t>
        <a:bodyPr/>
        <a:lstStyle/>
        <a:p>
          <a:endParaRPr lang="ru-RU" dirty="0"/>
        </a:p>
      </dgm:t>
    </dgm:pt>
    <dgm:pt modelId="{CD62B6CA-A105-44DA-977D-C75C8A8DBA4D}" type="parTrans" cxnId="{459391F2-0768-4E5B-A8F3-F6EB35F19444}">
      <dgm:prSet/>
      <dgm:spPr/>
      <dgm:t>
        <a:bodyPr/>
        <a:lstStyle/>
        <a:p>
          <a:endParaRPr lang="ru-RU"/>
        </a:p>
      </dgm:t>
    </dgm:pt>
    <dgm:pt modelId="{9486C860-8738-435D-B750-CC2FC53289E3}" type="sibTrans" cxnId="{459391F2-0768-4E5B-A8F3-F6EB35F19444}">
      <dgm:prSet/>
      <dgm:spPr/>
      <dgm:t>
        <a:bodyPr/>
        <a:lstStyle/>
        <a:p>
          <a:endParaRPr lang="ru-RU"/>
        </a:p>
      </dgm:t>
    </dgm:pt>
    <dgm:pt modelId="{31C824C9-B037-4F7E-A729-41F28178C9A8}">
      <dgm:prSet phldrT="[Текст]" custT="1"/>
      <dgm:spPr/>
      <dgm:t>
        <a:bodyPr/>
        <a:lstStyle/>
        <a:p>
          <a:r>
            <a:rPr lang="ru-RU" sz="4400" b="1" i="1" dirty="0" smtClean="0">
              <a:latin typeface="Times New Roman" pitchFamily="18" charset="0"/>
              <a:cs typeface="Times New Roman" pitchFamily="18" charset="0"/>
            </a:rPr>
            <a:t>Развитие интеллектуальных способностей и качеств личности  </a:t>
          </a:r>
          <a:endParaRPr lang="ru-RU" sz="4400" b="1" i="1" dirty="0">
            <a:latin typeface="Times New Roman" pitchFamily="18" charset="0"/>
            <a:cs typeface="Times New Roman" pitchFamily="18" charset="0"/>
          </a:endParaRPr>
        </a:p>
      </dgm:t>
    </dgm:pt>
    <dgm:pt modelId="{8FF60676-45FC-45C2-B968-D74C8489F439}" type="parTrans" cxnId="{E75C1E88-2375-4D7E-9E70-AB2150E079E4}">
      <dgm:prSet/>
      <dgm:spPr/>
      <dgm:t>
        <a:bodyPr/>
        <a:lstStyle/>
        <a:p>
          <a:endParaRPr lang="ru-RU"/>
        </a:p>
      </dgm:t>
    </dgm:pt>
    <dgm:pt modelId="{3143C9BB-7F7C-4991-B995-666125984938}" type="sibTrans" cxnId="{E75C1E88-2375-4D7E-9E70-AB2150E079E4}">
      <dgm:prSet/>
      <dgm:spPr/>
      <dgm:t>
        <a:bodyPr/>
        <a:lstStyle/>
        <a:p>
          <a:endParaRPr lang="ru-RU"/>
        </a:p>
      </dgm:t>
    </dgm:pt>
    <dgm:pt modelId="{83CB1094-51E6-40F8-B0C4-1E1D30B4A453}">
      <dgm:prSet phldrT="[Текст]" phldr="1"/>
      <dgm:spPr/>
      <dgm:t>
        <a:bodyPr/>
        <a:lstStyle/>
        <a:p>
          <a:endParaRPr lang="ru-RU" dirty="0"/>
        </a:p>
      </dgm:t>
    </dgm:pt>
    <dgm:pt modelId="{57D44861-3ADB-4188-AA15-9E2E53CB0238}" type="parTrans" cxnId="{97BF9DFD-4FC9-41D9-8BDE-1FAC0F201D4F}">
      <dgm:prSet/>
      <dgm:spPr/>
      <dgm:t>
        <a:bodyPr/>
        <a:lstStyle/>
        <a:p>
          <a:endParaRPr lang="ru-RU"/>
        </a:p>
      </dgm:t>
    </dgm:pt>
    <dgm:pt modelId="{AAB82DE6-042F-4451-B261-3A7ECED81CAE}" type="sibTrans" cxnId="{97BF9DFD-4FC9-41D9-8BDE-1FAC0F201D4F}">
      <dgm:prSet/>
      <dgm:spPr/>
      <dgm:t>
        <a:bodyPr/>
        <a:lstStyle/>
        <a:p>
          <a:endParaRPr lang="ru-RU"/>
        </a:p>
      </dgm:t>
    </dgm:pt>
    <dgm:pt modelId="{4DD8BD74-4F6B-4818-89D7-745D986B6A94}">
      <dgm:prSet phldrT="[Текст]" custT="1"/>
      <dgm:spPr/>
      <dgm:t>
        <a:bodyPr/>
        <a:lstStyle/>
        <a:p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Создание условий для расширения и углубления знаний по биологии, для решения стандартных и творческих задач</a:t>
          </a:r>
          <a:endParaRPr lang="ru-RU" sz="3200" b="1" i="1" dirty="0">
            <a:latin typeface="Times New Roman" pitchFamily="18" charset="0"/>
            <a:cs typeface="Times New Roman" pitchFamily="18" charset="0"/>
          </a:endParaRPr>
        </a:p>
      </dgm:t>
    </dgm:pt>
    <dgm:pt modelId="{5437C438-767D-4B28-93E8-FA70D43D17C4}" type="parTrans" cxnId="{6299502A-131A-4745-96AC-7DF9B570A4D4}">
      <dgm:prSet/>
      <dgm:spPr/>
      <dgm:t>
        <a:bodyPr/>
        <a:lstStyle/>
        <a:p>
          <a:endParaRPr lang="ru-RU"/>
        </a:p>
      </dgm:t>
    </dgm:pt>
    <dgm:pt modelId="{E72EA300-3765-4A40-8772-2555CBC66794}" type="sibTrans" cxnId="{6299502A-131A-4745-96AC-7DF9B570A4D4}">
      <dgm:prSet/>
      <dgm:spPr/>
      <dgm:t>
        <a:bodyPr/>
        <a:lstStyle/>
        <a:p>
          <a:endParaRPr lang="ru-RU"/>
        </a:p>
      </dgm:t>
    </dgm:pt>
    <dgm:pt modelId="{C719D1D9-B569-4F19-93E1-E87C66CD5EF6}" type="pres">
      <dgm:prSet presAssocID="{E73ACD65-D2F2-4A18-827E-6DCD759E7B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4D9CFF-F53E-435F-A1F9-EFEE396657E9}" type="pres">
      <dgm:prSet presAssocID="{3121DCE5-53D4-40A1-B5BA-20FC3472813D}" presName="composite" presStyleCnt="0"/>
      <dgm:spPr/>
    </dgm:pt>
    <dgm:pt modelId="{770E1BE2-141C-487E-A958-730BC0549FCC}" type="pres">
      <dgm:prSet presAssocID="{3121DCE5-53D4-40A1-B5BA-20FC3472813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28B07-CC73-449F-9765-C0144FB1D1CD}" type="pres">
      <dgm:prSet presAssocID="{3121DCE5-53D4-40A1-B5BA-20FC3472813D}" presName="descendantText" presStyleLbl="alignAcc1" presStyleIdx="0" presStyleCnt="2" custScaleX="115942" custScaleY="135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85081-39B0-4BC1-9EF1-400944AEBE35}" type="pres">
      <dgm:prSet presAssocID="{9486C860-8738-435D-B750-CC2FC53289E3}" presName="sp" presStyleCnt="0"/>
      <dgm:spPr/>
    </dgm:pt>
    <dgm:pt modelId="{F45A8FCB-F500-47F5-8364-27014CB7E530}" type="pres">
      <dgm:prSet presAssocID="{83CB1094-51E6-40F8-B0C4-1E1D30B4A453}" presName="composite" presStyleCnt="0"/>
      <dgm:spPr/>
    </dgm:pt>
    <dgm:pt modelId="{4A214BCF-D3CB-46F4-A490-9B3896B58D17}" type="pres">
      <dgm:prSet presAssocID="{83CB1094-51E6-40F8-B0C4-1E1D30B4A45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3E6C-F238-4C8C-88EC-028FE99778FE}" type="pres">
      <dgm:prSet presAssocID="{83CB1094-51E6-40F8-B0C4-1E1D30B4A453}" presName="descendantText" presStyleLbl="alignAcc1" presStyleIdx="1" presStyleCnt="2" custLinFactNeighborX="530" custLinFactNeighborY="23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C1E88-2375-4D7E-9E70-AB2150E079E4}" srcId="{3121DCE5-53D4-40A1-B5BA-20FC3472813D}" destId="{31C824C9-B037-4F7E-A729-41F28178C9A8}" srcOrd="0" destOrd="0" parTransId="{8FF60676-45FC-45C2-B968-D74C8489F439}" sibTransId="{3143C9BB-7F7C-4991-B995-666125984938}"/>
    <dgm:cxn modelId="{2FF8E966-CA89-4B5A-AB25-A001A53FA805}" type="presOf" srcId="{3121DCE5-53D4-40A1-B5BA-20FC3472813D}" destId="{770E1BE2-141C-487E-A958-730BC0549FCC}" srcOrd="0" destOrd="0" presId="urn:microsoft.com/office/officeart/2005/8/layout/chevron2"/>
    <dgm:cxn modelId="{6299502A-131A-4745-96AC-7DF9B570A4D4}" srcId="{83CB1094-51E6-40F8-B0C4-1E1D30B4A453}" destId="{4DD8BD74-4F6B-4818-89D7-745D986B6A94}" srcOrd="0" destOrd="0" parTransId="{5437C438-767D-4B28-93E8-FA70D43D17C4}" sibTransId="{E72EA300-3765-4A40-8772-2555CBC66794}"/>
    <dgm:cxn modelId="{EF29B269-EBBB-45FE-8F29-42DFF0B34440}" type="presOf" srcId="{31C824C9-B037-4F7E-A729-41F28178C9A8}" destId="{5BC28B07-CC73-449F-9765-C0144FB1D1CD}" srcOrd="0" destOrd="0" presId="urn:microsoft.com/office/officeart/2005/8/layout/chevron2"/>
    <dgm:cxn modelId="{97BF9DFD-4FC9-41D9-8BDE-1FAC0F201D4F}" srcId="{E73ACD65-D2F2-4A18-827E-6DCD759E7B49}" destId="{83CB1094-51E6-40F8-B0C4-1E1D30B4A453}" srcOrd="1" destOrd="0" parTransId="{57D44861-3ADB-4188-AA15-9E2E53CB0238}" sibTransId="{AAB82DE6-042F-4451-B261-3A7ECED81CAE}"/>
    <dgm:cxn modelId="{4FC3C5B3-48E3-4D8D-9298-06F6B3886DCD}" type="presOf" srcId="{E73ACD65-D2F2-4A18-827E-6DCD759E7B49}" destId="{C719D1D9-B569-4F19-93E1-E87C66CD5EF6}" srcOrd="0" destOrd="0" presId="urn:microsoft.com/office/officeart/2005/8/layout/chevron2"/>
    <dgm:cxn modelId="{B74BDB88-D270-4A89-A81B-BA8017F55DD1}" type="presOf" srcId="{83CB1094-51E6-40F8-B0C4-1E1D30B4A453}" destId="{4A214BCF-D3CB-46F4-A490-9B3896B58D17}" srcOrd="0" destOrd="0" presId="urn:microsoft.com/office/officeart/2005/8/layout/chevron2"/>
    <dgm:cxn modelId="{F2D1D6CD-2BD8-4104-8AAD-31CAD6A2FB3D}" type="presOf" srcId="{4DD8BD74-4F6B-4818-89D7-745D986B6A94}" destId="{A5A43E6C-F238-4C8C-88EC-028FE99778FE}" srcOrd="0" destOrd="0" presId="urn:microsoft.com/office/officeart/2005/8/layout/chevron2"/>
    <dgm:cxn modelId="{459391F2-0768-4E5B-A8F3-F6EB35F19444}" srcId="{E73ACD65-D2F2-4A18-827E-6DCD759E7B49}" destId="{3121DCE5-53D4-40A1-B5BA-20FC3472813D}" srcOrd="0" destOrd="0" parTransId="{CD62B6CA-A105-44DA-977D-C75C8A8DBA4D}" sibTransId="{9486C860-8738-435D-B750-CC2FC53289E3}"/>
    <dgm:cxn modelId="{D4975410-F629-42EC-B3CB-CB46EE2A1A21}" type="presParOf" srcId="{C719D1D9-B569-4F19-93E1-E87C66CD5EF6}" destId="{C14D9CFF-F53E-435F-A1F9-EFEE396657E9}" srcOrd="0" destOrd="0" presId="urn:microsoft.com/office/officeart/2005/8/layout/chevron2"/>
    <dgm:cxn modelId="{D39299C0-5D35-4373-A010-71AF3A2244A5}" type="presParOf" srcId="{C14D9CFF-F53E-435F-A1F9-EFEE396657E9}" destId="{770E1BE2-141C-487E-A958-730BC0549FCC}" srcOrd="0" destOrd="0" presId="urn:microsoft.com/office/officeart/2005/8/layout/chevron2"/>
    <dgm:cxn modelId="{C3B65E23-75B4-4D2E-A8B9-C8E6505DC85D}" type="presParOf" srcId="{C14D9CFF-F53E-435F-A1F9-EFEE396657E9}" destId="{5BC28B07-CC73-449F-9765-C0144FB1D1CD}" srcOrd="1" destOrd="0" presId="urn:microsoft.com/office/officeart/2005/8/layout/chevron2"/>
    <dgm:cxn modelId="{608A4DCE-B035-4127-86E1-39E5C6FBACEC}" type="presParOf" srcId="{C719D1D9-B569-4F19-93E1-E87C66CD5EF6}" destId="{E3385081-39B0-4BC1-9EF1-400944AEBE35}" srcOrd="1" destOrd="0" presId="urn:microsoft.com/office/officeart/2005/8/layout/chevron2"/>
    <dgm:cxn modelId="{2E1FA44E-2BAD-44EC-BEBB-B2C6E7CC346B}" type="presParOf" srcId="{C719D1D9-B569-4F19-93E1-E87C66CD5EF6}" destId="{F45A8FCB-F500-47F5-8364-27014CB7E530}" srcOrd="2" destOrd="0" presId="urn:microsoft.com/office/officeart/2005/8/layout/chevron2"/>
    <dgm:cxn modelId="{082804EA-D5A2-4E78-9576-95878945F2DE}" type="presParOf" srcId="{F45A8FCB-F500-47F5-8364-27014CB7E530}" destId="{4A214BCF-D3CB-46F4-A490-9B3896B58D17}" srcOrd="0" destOrd="0" presId="urn:microsoft.com/office/officeart/2005/8/layout/chevron2"/>
    <dgm:cxn modelId="{6CE9F27C-0870-4B93-ABCB-1CCEB60A2B20}" type="presParOf" srcId="{F45A8FCB-F500-47F5-8364-27014CB7E530}" destId="{A5A43E6C-F238-4C8C-88EC-028FE99778F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9A542-C88C-48F9-98B9-9C001732B88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A4579-E552-4509-953A-C91FB71A089A}">
      <dgm:prSet phldrT="[Текст]" custT="1"/>
      <dgm:spPr/>
      <dgm:t>
        <a:bodyPr/>
        <a:lstStyle/>
        <a:p>
          <a:r>
            <a:rPr lang="ru-RU" sz="5400" dirty="0" smtClean="0">
              <a:latin typeface="Monotype Corsiva" pitchFamily="66" charset="0"/>
              <a:cs typeface="Times New Roman" pitchFamily="18" charset="0"/>
            </a:rPr>
            <a:t>Частично- поисковый</a:t>
          </a:r>
          <a:endParaRPr lang="ru-RU" sz="5400" dirty="0">
            <a:latin typeface="Monotype Corsiva" pitchFamily="66" charset="0"/>
            <a:cs typeface="Times New Roman" pitchFamily="18" charset="0"/>
          </a:endParaRPr>
        </a:p>
      </dgm:t>
    </dgm:pt>
    <dgm:pt modelId="{BBA89791-A110-42E7-948A-4049EA8AC033}" type="parTrans" cxnId="{C16B6CEB-613C-4B4B-AB49-862B78E37E4E}">
      <dgm:prSet/>
      <dgm:spPr/>
      <dgm:t>
        <a:bodyPr/>
        <a:lstStyle/>
        <a:p>
          <a:endParaRPr lang="ru-RU"/>
        </a:p>
      </dgm:t>
    </dgm:pt>
    <dgm:pt modelId="{78B5B147-DF85-4B66-826E-8D15DF9F85FE}" type="sibTrans" cxnId="{C16B6CEB-613C-4B4B-AB49-862B78E37E4E}">
      <dgm:prSet/>
      <dgm:spPr/>
      <dgm:t>
        <a:bodyPr/>
        <a:lstStyle/>
        <a:p>
          <a:endParaRPr lang="ru-RU"/>
        </a:p>
      </dgm:t>
    </dgm:pt>
    <dgm:pt modelId="{C3383F56-7592-4967-A14D-7F933ABDB136}">
      <dgm:prSet phldrT="[Текст]" custT="1"/>
      <dgm:spPr/>
      <dgm:t>
        <a:bodyPr/>
        <a:lstStyle/>
        <a:p>
          <a:r>
            <a:rPr lang="ru-RU" sz="6000" dirty="0" smtClean="0">
              <a:latin typeface="Monotype Corsiva" pitchFamily="66" charset="0"/>
            </a:rPr>
            <a:t>Проблемный</a:t>
          </a:r>
          <a:endParaRPr lang="ru-RU" sz="6000" dirty="0">
            <a:latin typeface="Monotype Corsiva" pitchFamily="66" charset="0"/>
          </a:endParaRPr>
        </a:p>
      </dgm:t>
    </dgm:pt>
    <dgm:pt modelId="{85788306-D13E-473C-9CAB-7222F513D444}" type="parTrans" cxnId="{7D794D5D-490C-4D56-8367-05BDBE21CE95}">
      <dgm:prSet/>
      <dgm:spPr/>
      <dgm:t>
        <a:bodyPr/>
        <a:lstStyle/>
        <a:p>
          <a:endParaRPr lang="ru-RU"/>
        </a:p>
      </dgm:t>
    </dgm:pt>
    <dgm:pt modelId="{5B2962C6-68D0-4B17-8F47-A412C6544B8D}" type="sibTrans" cxnId="{7D794D5D-490C-4D56-8367-05BDBE21CE95}">
      <dgm:prSet/>
      <dgm:spPr/>
      <dgm:t>
        <a:bodyPr/>
        <a:lstStyle/>
        <a:p>
          <a:endParaRPr lang="ru-RU"/>
        </a:p>
      </dgm:t>
    </dgm:pt>
    <dgm:pt modelId="{A1D91436-AB6B-40FB-B5E9-3716336EC4D2}">
      <dgm:prSet phldrT="[Текст]" custT="1"/>
      <dgm:spPr/>
      <dgm:t>
        <a:bodyPr/>
        <a:lstStyle/>
        <a:p>
          <a:r>
            <a:rPr lang="ru-RU" sz="6000" dirty="0" smtClean="0">
              <a:latin typeface="Monotype Corsiva" pitchFamily="66" charset="0"/>
            </a:rPr>
            <a:t>Интегрированный</a:t>
          </a:r>
          <a:endParaRPr lang="ru-RU" sz="6000" dirty="0">
            <a:latin typeface="Monotype Corsiva" pitchFamily="66" charset="0"/>
          </a:endParaRPr>
        </a:p>
      </dgm:t>
    </dgm:pt>
    <dgm:pt modelId="{336D9249-5044-47D7-AE08-8A5FBA9425B0}" type="parTrans" cxnId="{1BDA48A1-179E-4BE0-BF21-F36C61A069AB}">
      <dgm:prSet/>
      <dgm:spPr/>
      <dgm:t>
        <a:bodyPr/>
        <a:lstStyle/>
        <a:p>
          <a:endParaRPr lang="ru-RU"/>
        </a:p>
      </dgm:t>
    </dgm:pt>
    <dgm:pt modelId="{2B6DFF37-100B-48D9-BB2A-C1428BAE39A4}" type="sibTrans" cxnId="{1BDA48A1-179E-4BE0-BF21-F36C61A069AB}">
      <dgm:prSet/>
      <dgm:spPr/>
      <dgm:t>
        <a:bodyPr/>
        <a:lstStyle/>
        <a:p>
          <a:endParaRPr lang="ru-RU"/>
        </a:p>
      </dgm:t>
    </dgm:pt>
    <dgm:pt modelId="{A54DE6B2-D862-4B9B-9676-9B97E670503C}" type="pres">
      <dgm:prSet presAssocID="{4E99A542-C88C-48F9-98B9-9C001732B8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8BB31-7B97-4AD1-A3E7-AF58D103547C}" type="pres">
      <dgm:prSet presAssocID="{9D4A4579-E552-4509-953A-C91FB71A089A}" presName="parentLin" presStyleCnt="0"/>
      <dgm:spPr/>
    </dgm:pt>
    <dgm:pt modelId="{546C9127-3D47-49F6-B6C1-6AE811DB02D0}" type="pres">
      <dgm:prSet presAssocID="{9D4A4579-E552-4509-953A-C91FB71A08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542947C-BAF5-474B-AEF4-868578467C59}" type="pres">
      <dgm:prSet presAssocID="{9D4A4579-E552-4509-953A-C91FB71A089A}" presName="parentText" presStyleLbl="node1" presStyleIdx="0" presStyleCnt="3" custScaleX="137937" custScaleY="119998" custLinFactNeighborX="-6360" custLinFactNeighborY="-1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D9FA6-7B98-44B4-AD88-8F488ED14FB5}" type="pres">
      <dgm:prSet presAssocID="{9D4A4579-E552-4509-953A-C91FB71A089A}" presName="negativeSpace" presStyleCnt="0"/>
      <dgm:spPr/>
    </dgm:pt>
    <dgm:pt modelId="{90A72E39-F024-41DE-8A88-75976B5B39AD}" type="pres">
      <dgm:prSet presAssocID="{9D4A4579-E552-4509-953A-C91FB71A089A}" presName="childText" presStyleLbl="conFgAcc1" presStyleIdx="0" presStyleCnt="3">
        <dgm:presLayoutVars>
          <dgm:bulletEnabled val="1"/>
        </dgm:presLayoutVars>
      </dgm:prSet>
      <dgm:spPr/>
    </dgm:pt>
    <dgm:pt modelId="{A9EF1FF3-7129-4216-B886-751CB2FC9106}" type="pres">
      <dgm:prSet presAssocID="{78B5B147-DF85-4B66-826E-8D15DF9F85FE}" presName="spaceBetweenRectangles" presStyleCnt="0"/>
      <dgm:spPr/>
    </dgm:pt>
    <dgm:pt modelId="{DE172FAE-D3E0-4818-9C73-C2C9EC389736}" type="pres">
      <dgm:prSet presAssocID="{C3383F56-7592-4967-A14D-7F933ABDB136}" presName="parentLin" presStyleCnt="0"/>
      <dgm:spPr/>
    </dgm:pt>
    <dgm:pt modelId="{9246A4FE-419F-444B-89D2-FE0976AF43D9}" type="pres">
      <dgm:prSet presAssocID="{C3383F56-7592-4967-A14D-7F933ABDB13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ABC0DD-6796-46A4-8156-D3B097C1A56D}" type="pres">
      <dgm:prSet presAssocID="{C3383F56-7592-4967-A14D-7F933ABDB136}" presName="parentText" presStyleLbl="node1" presStyleIdx="1" presStyleCnt="3" custScaleX="142857" custScaleY="109536" custLinFactNeighborX="19421" custLinFactNeighborY="-10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DEE0F-1E74-42BD-957D-EB46B6F0376D}" type="pres">
      <dgm:prSet presAssocID="{C3383F56-7592-4967-A14D-7F933ABDB136}" presName="negativeSpace" presStyleCnt="0"/>
      <dgm:spPr/>
    </dgm:pt>
    <dgm:pt modelId="{6650576C-CFEE-470E-891C-44EAD361BD08}" type="pres">
      <dgm:prSet presAssocID="{C3383F56-7592-4967-A14D-7F933ABDB136}" presName="childText" presStyleLbl="conFgAcc1" presStyleIdx="1" presStyleCnt="3">
        <dgm:presLayoutVars>
          <dgm:bulletEnabled val="1"/>
        </dgm:presLayoutVars>
      </dgm:prSet>
      <dgm:spPr/>
    </dgm:pt>
    <dgm:pt modelId="{0010D3CF-54F5-4E9F-8A6F-EAE5AEE05917}" type="pres">
      <dgm:prSet presAssocID="{5B2962C6-68D0-4B17-8F47-A412C6544B8D}" presName="spaceBetweenRectangles" presStyleCnt="0"/>
      <dgm:spPr/>
    </dgm:pt>
    <dgm:pt modelId="{32ED04CE-B691-484F-82BD-8FDDC77BBA9F}" type="pres">
      <dgm:prSet presAssocID="{A1D91436-AB6B-40FB-B5E9-3716336EC4D2}" presName="parentLin" presStyleCnt="0"/>
      <dgm:spPr/>
    </dgm:pt>
    <dgm:pt modelId="{E6ECB5C0-81A5-4916-9E56-77A95B4B06BD}" type="pres">
      <dgm:prSet presAssocID="{A1D91436-AB6B-40FB-B5E9-3716336EC4D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5ABCEC0-8EF7-48EA-944E-323BCAE8D8D3}" type="pres">
      <dgm:prSet presAssocID="{A1D91436-AB6B-40FB-B5E9-3716336EC4D2}" presName="parentText" presStyleLbl="node1" presStyleIdx="2" presStyleCnt="3" custScaleX="140134" custScaleY="117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4EA81-22B1-4627-A3FF-AE2D98D540A4}" type="pres">
      <dgm:prSet presAssocID="{A1D91436-AB6B-40FB-B5E9-3716336EC4D2}" presName="negativeSpace" presStyleCnt="0"/>
      <dgm:spPr/>
    </dgm:pt>
    <dgm:pt modelId="{84CE205E-2B1A-4AFA-A6C7-1B235DF4C142}" type="pres">
      <dgm:prSet presAssocID="{A1D91436-AB6B-40FB-B5E9-3716336EC4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04768A-83E7-446A-BABE-E19F6843FEC0}" type="presOf" srcId="{4E99A542-C88C-48F9-98B9-9C001732B882}" destId="{A54DE6B2-D862-4B9B-9676-9B97E670503C}" srcOrd="0" destOrd="0" presId="urn:microsoft.com/office/officeart/2005/8/layout/list1"/>
    <dgm:cxn modelId="{C16B6CEB-613C-4B4B-AB49-862B78E37E4E}" srcId="{4E99A542-C88C-48F9-98B9-9C001732B882}" destId="{9D4A4579-E552-4509-953A-C91FB71A089A}" srcOrd="0" destOrd="0" parTransId="{BBA89791-A110-42E7-948A-4049EA8AC033}" sibTransId="{78B5B147-DF85-4B66-826E-8D15DF9F85FE}"/>
    <dgm:cxn modelId="{9A61DDEF-7D9D-4301-AC97-240D33BC5CE0}" type="presOf" srcId="{A1D91436-AB6B-40FB-B5E9-3716336EC4D2}" destId="{E6ECB5C0-81A5-4916-9E56-77A95B4B06BD}" srcOrd="0" destOrd="0" presId="urn:microsoft.com/office/officeart/2005/8/layout/list1"/>
    <dgm:cxn modelId="{3876263D-5A0E-4106-A144-C043DCBA8C3A}" type="presOf" srcId="{A1D91436-AB6B-40FB-B5E9-3716336EC4D2}" destId="{D5ABCEC0-8EF7-48EA-944E-323BCAE8D8D3}" srcOrd="1" destOrd="0" presId="urn:microsoft.com/office/officeart/2005/8/layout/list1"/>
    <dgm:cxn modelId="{FFD8C583-AE37-4464-94BD-53AF50697C17}" type="presOf" srcId="{9D4A4579-E552-4509-953A-C91FB71A089A}" destId="{9542947C-BAF5-474B-AEF4-868578467C59}" srcOrd="1" destOrd="0" presId="urn:microsoft.com/office/officeart/2005/8/layout/list1"/>
    <dgm:cxn modelId="{4EC2C5F7-7D9C-4D2E-93DA-8B55B2B78346}" type="presOf" srcId="{9D4A4579-E552-4509-953A-C91FB71A089A}" destId="{546C9127-3D47-49F6-B6C1-6AE811DB02D0}" srcOrd="0" destOrd="0" presId="urn:microsoft.com/office/officeart/2005/8/layout/list1"/>
    <dgm:cxn modelId="{1BDA48A1-179E-4BE0-BF21-F36C61A069AB}" srcId="{4E99A542-C88C-48F9-98B9-9C001732B882}" destId="{A1D91436-AB6B-40FB-B5E9-3716336EC4D2}" srcOrd="2" destOrd="0" parTransId="{336D9249-5044-47D7-AE08-8A5FBA9425B0}" sibTransId="{2B6DFF37-100B-48D9-BB2A-C1428BAE39A4}"/>
    <dgm:cxn modelId="{3D470D94-7C43-411D-86D6-DF3CBD8459DC}" type="presOf" srcId="{C3383F56-7592-4967-A14D-7F933ABDB136}" destId="{1DABC0DD-6796-46A4-8156-D3B097C1A56D}" srcOrd="1" destOrd="0" presId="urn:microsoft.com/office/officeart/2005/8/layout/list1"/>
    <dgm:cxn modelId="{DA1132D5-49D7-4E12-9D98-6F16CEACB82A}" type="presOf" srcId="{C3383F56-7592-4967-A14D-7F933ABDB136}" destId="{9246A4FE-419F-444B-89D2-FE0976AF43D9}" srcOrd="0" destOrd="0" presId="urn:microsoft.com/office/officeart/2005/8/layout/list1"/>
    <dgm:cxn modelId="{7D794D5D-490C-4D56-8367-05BDBE21CE95}" srcId="{4E99A542-C88C-48F9-98B9-9C001732B882}" destId="{C3383F56-7592-4967-A14D-7F933ABDB136}" srcOrd="1" destOrd="0" parTransId="{85788306-D13E-473C-9CAB-7222F513D444}" sibTransId="{5B2962C6-68D0-4B17-8F47-A412C6544B8D}"/>
    <dgm:cxn modelId="{42F6E46C-DB6E-4E27-AB8F-9A54271B3362}" type="presParOf" srcId="{A54DE6B2-D862-4B9B-9676-9B97E670503C}" destId="{E528BB31-7B97-4AD1-A3E7-AF58D103547C}" srcOrd="0" destOrd="0" presId="urn:microsoft.com/office/officeart/2005/8/layout/list1"/>
    <dgm:cxn modelId="{950FF39F-3FD6-47CA-A9E8-1FE7627840B6}" type="presParOf" srcId="{E528BB31-7B97-4AD1-A3E7-AF58D103547C}" destId="{546C9127-3D47-49F6-B6C1-6AE811DB02D0}" srcOrd="0" destOrd="0" presId="urn:microsoft.com/office/officeart/2005/8/layout/list1"/>
    <dgm:cxn modelId="{C8520907-8FBD-4813-B958-C3775FCD5D6C}" type="presParOf" srcId="{E528BB31-7B97-4AD1-A3E7-AF58D103547C}" destId="{9542947C-BAF5-474B-AEF4-868578467C59}" srcOrd="1" destOrd="0" presId="urn:microsoft.com/office/officeart/2005/8/layout/list1"/>
    <dgm:cxn modelId="{A4A2EAA2-AD54-4796-A7F0-9CAB95D4F83F}" type="presParOf" srcId="{A54DE6B2-D862-4B9B-9676-9B97E670503C}" destId="{391D9FA6-7B98-44B4-AD88-8F488ED14FB5}" srcOrd="1" destOrd="0" presId="urn:microsoft.com/office/officeart/2005/8/layout/list1"/>
    <dgm:cxn modelId="{95B545B6-881A-4531-AB9B-A7A023AA3BCB}" type="presParOf" srcId="{A54DE6B2-D862-4B9B-9676-9B97E670503C}" destId="{90A72E39-F024-41DE-8A88-75976B5B39AD}" srcOrd="2" destOrd="0" presId="urn:microsoft.com/office/officeart/2005/8/layout/list1"/>
    <dgm:cxn modelId="{4D8CC985-DFB0-4592-9323-A154579BBA05}" type="presParOf" srcId="{A54DE6B2-D862-4B9B-9676-9B97E670503C}" destId="{A9EF1FF3-7129-4216-B886-751CB2FC9106}" srcOrd="3" destOrd="0" presId="urn:microsoft.com/office/officeart/2005/8/layout/list1"/>
    <dgm:cxn modelId="{C66982B4-3E54-4D05-8423-EDD97C46671F}" type="presParOf" srcId="{A54DE6B2-D862-4B9B-9676-9B97E670503C}" destId="{DE172FAE-D3E0-4818-9C73-C2C9EC389736}" srcOrd="4" destOrd="0" presId="urn:microsoft.com/office/officeart/2005/8/layout/list1"/>
    <dgm:cxn modelId="{E2697EC4-EEEB-4AD7-A82D-930D63FF1C96}" type="presParOf" srcId="{DE172FAE-D3E0-4818-9C73-C2C9EC389736}" destId="{9246A4FE-419F-444B-89D2-FE0976AF43D9}" srcOrd="0" destOrd="0" presId="urn:microsoft.com/office/officeart/2005/8/layout/list1"/>
    <dgm:cxn modelId="{A7807A49-B0EC-4BB6-A8F3-0EAF0D5E4CC9}" type="presParOf" srcId="{DE172FAE-D3E0-4818-9C73-C2C9EC389736}" destId="{1DABC0DD-6796-46A4-8156-D3B097C1A56D}" srcOrd="1" destOrd="0" presId="urn:microsoft.com/office/officeart/2005/8/layout/list1"/>
    <dgm:cxn modelId="{51CEE31C-0D02-4BA0-B7B1-E66637F0C8ED}" type="presParOf" srcId="{A54DE6B2-D862-4B9B-9676-9B97E670503C}" destId="{7B4DEE0F-1E74-42BD-957D-EB46B6F0376D}" srcOrd="5" destOrd="0" presId="urn:microsoft.com/office/officeart/2005/8/layout/list1"/>
    <dgm:cxn modelId="{DDF54A77-2804-4E10-A517-74B6B88A51B4}" type="presParOf" srcId="{A54DE6B2-D862-4B9B-9676-9B97E670503C}" destId="{6650576C-CFEE-470E-891C-44EAD361BD08}" srcOrd="6" destOrd="0" presId="urn:microsoft.com/office/officeart/2005/8/layout/list1"/>
    <dgm:cxn modelId="{93FAAAA2-D4C9-4E89-8E5C-82D35B83166D}" type="presParOf" srcId="{A54DE6B2-D862-4B9B-9676-9B97E670503C}" destId="{0010D3CF-54F5-4E9F-8A6F-EAE5AEE05917}" srcOrd="7" destOrd="0" presId="urn:microsoft.com/office/officeart/2005/8/layout/list1"/>
    <dgm:cxn modelId="{1D3C3099-6EEA-499E-9D82-10EBC1D1BC14}" type="presParOf" srcId="{A54DE6B2-D862-4B9B-9676-9B97E670503C}" destId="{32ED04CE-B691-484F-82BD-8FDDC77BBA9F}" srcOrd="8" destOrd="0" presId="urn:microsoft.com/office/officeart/2005/8/layout/list1"/>
    <dgm:cxn modelId="{14711882-F946-401B-AEF1-320569F2B9DC}" type="presParOf" srcId="{32ED04CE-B691-484F-82BD-8FDDC77BBA9F}" destId="{E6ECB5C0-81A5-4916-9E56-77A95B4B06BD}" srcOrd="0" destOrd="0" presId="urn:microsoft.com/office/officeart/2005/8/layout/list1"/>
    <dgm:cxn modelId="{B93D3B98-7967-4591-AF1A-D3433974BB42}" type="presParOf" srcId="{32ED04CE-B691-484F-82BD-8FDDC77BBA9F}" destId="{D5ABCEC0-8EF7-48EA-944E-323BCAE8D8D3}" srcOrd="1" destOrd="0" presId="urn:microsoft.com/office/officeart/2005/8/layout/list1"/>
    <dgm:cxn modelId="{02AE88BF-73C5-44D9-8F8E-0D426BEC3F2A}" type="presParOf" srcId="{A54DE6B2-D862-4B9B-9676-9B97E670503C}" destId="{84F4EA81-22B1-4627-A3FF-AE2D98D540A4}" srcOrd="9" destOrd="0" presId="urn:microsoft.com/office/officeart/2005/8/layout/list1"/>
    <dgm:cxn modelId="{0FF69D1E-A62F-4373-9B63-2C8E6368FFB2}" type="presParOf" srcId="{A54DE6B2-D862-4B9B-9676-9B97E670503C}" destId="{84CE205E-2B1A-4AFA-A6C7-1B235DF4C142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A1BFB-0420-484A-B4BC-F51D57EDBD5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F08289-D74F-478B-A9AA-3842EFDCD901}">
      <dgm:prSet phldrT="[Текст]" custT="1"/>
      <dgm:spPr/>
      <dgm:t>
        <a:bodyPr/>
        <a:lstStyle/>
        <a:p>
          <a:r>
            <a:rPr lang="ru-RU" sz="3600" b="0" i="1" dirty="0" smtClean="0">
              <a:latin typeface="Monotype Corsiva" pitchFamily="66" charset="0"/>
            </a:rPr>
            <a:t>Ситуация успеха, атмосфера эмоционально – волевого напряжения, свободное выражение чувств.</a:t>
          </a:r>
          <a:endParaRPr lang="ru-RU" sz="3600" b="0" i="1" dirty="0">
            <a:latin typeface="Monotype Corsiva" pitchFamily="66" charset="0"/>
          </a:endParaRPr>
        </a:p>
      </dgm:t>
    </dgm:pt>
    <dgm:pt modelId="{B98C1AC3-24E5-4E84-8DC9-D392B83C7DDA}" type="parTrans" cxnId="{970158A1-61E6-4A97-8206-8FFF5EA395E4}">
      <dgm:prSet/>
      <dgm:spPr/>
      <dgm:t>
        <a:bodyPr/>
        <a:lstStyle/>
        <a:p>
          <a:endParaRPr lang="ru-RU"/>
        </a:p>
      </dgm:t>
    </dgm:pt>
    <dgm:pt modelId="{D234B1BA-FDB5-4415-811F-5761E557618A}" type="sibTrans" cxnId="{970158A1-61E6-4A97-8206-8FFF5EA395E4}">
      <dgm:prSet/>
      <dgm:spPr/>
      <dgm:t>
        <a:bodyPr/>
        <a:lstStyle/>
        <a:p>
          <a:endParaRPr lang="ru-RU"/>
        </a:p>
      </dgm:t>
    </dgm:pt>
    <dgm:pt modelId="{228039E9-DB5C-4DB9-86FD-F82CF078C89E}">
      <dgm:prSet phldrT="[Текст]" custT="1"/>
      <dgm:spPr/>
      <dgm:t>
        <a:bodyPr/>
        <a:lstStyle/>
        <a:p>
          <a:r>
            <a:rPr lang="ru-RU" sz="4400" dirty="0" smtClean="0">
              <a:latin typeface="Monotype Corsiva" pitchFamily="66" charset="0"/>
            </a:rPr>
            <a:t>Яркость изложения материала</a:t>
          </a:r>
          <a:endParaRPr lang="ru-RU" sz="4400" dirty="0">
            <a:latin typeface="Monotype Corsiva" pitchFamily="66" charset="0"/>
          </a:endParaRPr>
        </a:p>
      </dgm:t>
    </dgm:pt>
    <dgm:pt modelId="{1672DC3E-7780-4C88-AB44-0F5CC5BE0B3F}" type="parTrans" cxnId="{720EFBC7-B0BA-438D-8B34-E327768DCB64}">
      <dgm:prSet/>
      <dgm:spPr/>
      <dgm:t>
        <a:bodyPr/>
        <a:lstStyle/>
        <a:p>
          <a:endParaRPr lang="ru-RU"/>
        </a:p>
      </dgm:t>
    </dgm:pt>
    <dgm:pt modelId="{53DEC3CF-94D2-46BA-9849-FBC68C33F046}" type="sibTrans" cxnId="{720EFBC7-B0BA-438D-8B34-E327768DCB64}">
      <dgm:prSet/>
      <dgm:spPr/>
      <dgm:t>
        <a:bodyPr/>
        <a:lstStyle/>
        <a:p>
          <a:endParaRPr lang="ru-RU"/>
        </a:p>
      </dgm:t>
    </dgm:pt>
    <dgm:pt modelId="{4582ACAE-9582-486C-9583-6C2541E21929}">
      <dgm:prSet phldrT="[Текст]" custT="1"/>
      <dgm:spPr/>
      <dgm:t>
        <a:bodyPr/>
        <a:lstStyle/>
        <a:p>
          <a:r>
            <a:rPr lang="ru-RU" sz="3600" dirty="0" smtClean="0">
              <a:latin typeface="Monotype Corsiva" pitchFamily="66" charset="0"/>
            </a:rPr>
            <a:t>Осуществление соучастия, сопереживания, содружества на уроке.</a:t>
          </a:r>
          <a:endParaRPr lang="ru-RU" sz="3600" dirty="0">
            <a:latin typeface="Monotype Corsiva" pitchFamily="66" charset="0"/>
          </a:endParaRPr>
        </a:p>
      </dgm:t>
    </dgm:pt>
    <dgm:pt modelId="{0B7EABF0-5640-4D5B-8938-27B078031E19}" type="parTrans" cxnId="{A680109F-EBC2-4317-B010-824C3462F406}">
      <dgm:prSet/>
      <dgm:spPr/>
      <dgm:t>
        <a:bodyPr/>
        <a:lstStyle/>
        <a:p>
          <a:endParaRPr lang="ru-RU"/>
        </a:p>
      </dgm:t>
    </dgm:pt>
    <dgm:pt modelId="{FD05D8A4-62CC-44C3-84F0-43230A44677D}" type="sibTrans" cxnId="{A680109F-EBC2-4317-B010-824C3462F406}">
      <dgm:prSet/>
      <dgm:spPr/>
      <dgm:t>
        <a:bodyPr/>
        <a:lstStyle/>
        <a:p>
          <a:endParaRPr lang="ru-RU"/>
        </a:p>
      </dgm:t>
    </dgm:pt>
    <dgm:pt modelId="{5BDD8FB6-DE8D-429E-A78B-19F57304926C}">
      <dgm:prSet phldrT="[Текст]" custT="1"/>
      <dgm:spPr/>
      <dgm:t>
        <a:bodyPr/>
        <a:lstStyle/>
        <a:p>
          <a:r>
            <a:rPr lang="ru-RU" sz="3600" dirty="0" smtClean="0">
              <a:latin typeface="Monotype Corsiva" pitchFamily="66" charset="0"/>
              <a:cs typeface="Times New Roman" pitchFamily="18" charset="0"/>
            </a:rPr>
            <a:t>Отбор материала, эмоционально воздействующего на ученика.</a:t>
          </a:r>
          <a:endParaRPr lang="ru-RU" sz="3600" dirty="0"/>
        </a:p>
      </dgm:t>
    </dgm:pt>
    <dgm:pt modelId="{112F5003-2BAC-41CE-BBC7-2D29CA05DCEC}" type="parTrans" cxnId="{E2A591B7-D57B-4297-AE81-B7E6DE2F7795}">
      <dgm:prSet/>
      <dgm:spPr/>
      <dgm:t>
        <a:bodyPr/>
        <a:lstStyle/>
        <a:p>
          <a:endParaRPr lang="ru-RU"/>
        </a:p>
      </dgm:t>
    </dgm:pt>
    <dgm:pt modelId="{6436CE2C-706E-40BD-9696-F257EA63322D}" type="sibTrans" cxnId="{E2A591B7-D57B-4297-AE81-B7E6DE2F7795}">
      <dgm:prSet/>
      <dgm:spPr/>
      <dgm:t>
        <a:bodyPr/>
        <a:lstStyle/>
        <a:p>
          <a:endParaRPr lang="ru-RU"/>
        </a:p>
      </dgm:t>
    </dgm:pt>
    <dgm:pt modelId="{0761289C-441A-49C9-885A-C9C842CBC47C}" type="pres">
      <dgm:prSet presAssocID="{CFFA1BFB-0420-484A-B4BC-F51D57EDBD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A3A8E9-0788-44DC-B2DD-73201078DA1D}" type="pres">
      <dgm:prSet presAssocID="{4DF08289-D74F-478B-A9AA-3842EFDCD90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50C13-7934-4635-AD89-C0E9BB287526}" type="pres">
      <dgm:prSet presAssocID="{4DF08289-D74F-478B-A9AA-3842EFDCD90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5707F-2FE7-46EA-9490-936F1EBDAF24}" type="pres">
      <dgm:prSet presAssocID="{228039E9-DB5C-4DB9-86FD-F82CF078C89E}" presName="parentText" presStyleLbl="node1" presStyleIdx="1" presStyleCnt="2" custLinFactNeighborY="4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AEC0E-3342-476E-AD46-F26FAB387415}" type="pres">
      <dgm:prSet presAssocID="{228039E9-DB5C-4DB9-86FD-F82CF078C89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158A1-61E6-4A97-8206-8FFF5EA395E4}" srcId="{CFFA1BFB-0420-484A-B4BC-F51D57EDBD54}" destId="{4DF08289-D74F-478B-A9AA-3842EFDCD901}" srcOrd="0" destOrd="0" parTransId="{B98C1AC3-24E5-4E84-8DC9-D392B83C7DDA}" sibTransId="{D234B1BA-FDB5-4415-811F-5761E557618A}"/>
    <dgm:cxn modelId="{7ABFA4FC-6D94-410D-A771-3671B5F61531}" type="presOf" srcId="{CFFA1BFB-0420-484A-B4BC-F51D57EDBD54}" destId="{0761289C-441A-49C9-885A-C9C842CBC47C}" srcOrd="0" destOrd="0" presId="urn:microsoft.com/office/officeart/2005/8/layout/vList2"/>
    <dgm:cxn modelId="{C3B1F7A2-1CF4-4810-BC0B-8F0AC1CAF2C7}" type="presOf" srcId="{228039E9-DB5C-4DB9-86FD-F82CF078C89E}" destId="{F6F5707F-2FE7-46EA-9490-936F1EBDAF24}" srcOrd="0" destOrd="0" presId="urn:microsoft.com/office/officeart/2005/8/layout/vList2"/>
    <dgm:cxn modelId="{1013ECF1-E594-4B70-B348-99AC812D0F54}" type="presOf" srcId="{5BDD8FB6-DE8D-429E-A78B-19F57304926C}" destId="{76550C13-7934-4635-AD89-C0E9BB287526}" srcOrd="0" destOrd="0" presId="urn:microsoft.com/office/officeart/2005/8/layout/vList2"/>
    <dgm:cxn modelId="{720EFBC7-B0BA-438D-8B34-E327768DCB64}" srcId="{CFFA1BFB-0420-484A-B4BC-F51D57EDBD54}" destId="{228039E9-DB5C-4DB9-86FD-F82CF078C89E}" srcOrd="1" destOrd="0" parTransId="{1672DC3E-7780-4C88-AB44-0F5CC5BE0B3F}" sibTransId="{53DEC3CF-94D2-46BA-9849-FBC68C33F046}"/>
    <dgm:cxn modelId="{78FDF4CF-6CDF-4E9E-9FD6-9201BDF26C14}" type="presOf" srcId="{4DF08289-D74F-478B-A9AA-3842EFDCD901}" destId="{0FA3A8E9-0788-44DC-B2DD-73201078DA1D}" srcOrd="0" destOrd="0" presId="urn:microsoft.com/office/officeart/2005/8/layout/vList2"/>
    <dgm:cxn modelId="{E2A591B7-D57B-4297-AE81-B7E6DE2F7795}" srcId="{4DF08289-D74F-478B-A9AA-3842EFDCD901}" destId="{5BDD8FB6-DE8D-429E-A78B-19F57304926C}" srcOrd="0" destOrd="0" parTransId="{112F5003-2BAC-41CE-BBC7-2D29CA05DCEC}" sibTransId="{6436CE2C-706E-40BD-9696-F257EA63322D}"/>
    <dgm:cxn modelId="{42E82065-4FD9-4494-9509-86079822D671}" type="presOf" srcId="{4582ACAE-9582-486C-9583-6C2541E21929}" destId="{226AEC0E-3342-476E-AD46-F26FAB387415}" srcOrd="0" destOrd="0" presId="urn:microsoft.com/office/officeart/2005/8/layout/vList2"/>
    <dgm:cxn modelId="{A680109F-EBC2-4317-B010-824C3462F406}" srcId="{228039E9-DB5C-4DB9-86FD-F82CF078C89E}" destId="{4582ACAE-9582-486C-9583-6C2541E21929}" srcOrd="0" destOrd="0" parTransId="{0B7EABF0-5640-4D5B-8938-27B078031E19}" sibTransId="{FD05D8A4-62CC-44C3-84F0-43230A44677D}"/>
    <dgm:cxn modelId="{0E277C98-18C5-4A8B-83B8-00007C0853E1}" type="presParOf" srcId="{0761289C-441A-49C9-885A-C9C842CBC47C}" destId="{0FA3A8E9-0788-44DC-B2DD-73201078DA1D}" srcOrd="0" destOrd="0" presId="urn:microsoft.com/office/officeart/2005/8/layout/vList2"/>
    <dgm:cxn modelId="{B0CEE9A5-B778-4C84-A29C-316151571B41}" type="presParOf" srcId="{0761289C-441A-49C9-885A-C9C842CBC47C}" destId="{76550C13-7934-4635-AD89-C0E9BB287526}" srcOrd="1" destOrd="0" presId="urn:microsoft.com/office/officeart/2005/8/layout/vList2"/>
    <dgm:cxn modelId="{CBEB490D-D175-4437-8A82-B33CCC9BD08F}" type="presParOf" srcId="{0761289C-441A-49C9-885A-C9C842CBC47C}" destId="{F6F5707F-2FE7-46EA-9490-936F1EBDAF24}" srcOrd="2" destOrd="0" presId="urn:microsoft.com/office/officeart/2005/8/layout/vList2"/>
    <dgm:cxn modelId="{7DC884D3-16D0-4EA3-9D94-AC8CDAFD52DB}" type="presParOf" srcId="{0761289C-441A-49C9-885A-C9C842CBC47C}" destId="{226AEC0E-3342-476E-AD46-F26FAB387415}" srcOrd="3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6E30B3-9C34-4EF2-9A7C-0B5C8418813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B0F3E9-8757-4AB2-A45E-B22D57C86E38}">
      <dgm:prSet phldrT="[Текст]" custT="1"/>
      <dgm:spPr/>
      <dgm:t>
        <a:bodyPr/>
        <a:lstStyle/>
        <a:p>
          <a:r>
            <a:rPr lang="ru-RU" sz="3600" b="1" dirty="0" smtClean="0">
              <a:latin typeface="Monotype Corsiva" pitchFamily="66" charset="0"/>
            </a:rPr>
            <a:t>Биологические диктанты</a:t>
          </a:r>
        </a:p>
        <a:p>
          <a:r>
            <a:rPr lang="ru-RU" sz="3600" b="1" dirty="0" smtClean="0">
              <a:latin typeface="Monotype Corsiva" pitchFamily="66" charset="0"/>
            </a:rPr>
            <a:t>Тесты</a:t>
          </a:r>
        </a:p>
      </dgm:t>
    </dgm:pt>
    <dgm:pt modelId="{3C258119-2A69-4CE2-A04F-DBF65B0ED895}" type="parTrans" cxnId="{2215FC1D-ECB4-48C5-AFF6-A40DD2371132}">
      <dgm:prSet/>
      <dgm:spPr/>
      <dgm:t>
        <a:bodyPr/>
        <a:lstStyle/>
        <a:p>
          <a:endParaRPr lang="ru-RU"/>
        </a:p>
      </dgm:t>
    </dgm:pt>
    <dgm:pt modelId="{330F2D27-4DBE-4C1C-9B8D-AAB06019760E}" type="sibTrans" cxnId="{2215FC1D-ECB4-48C5-AFF6-A40DD2371132}">
      <dgm:prSet/>
      <dgm:spPr/>
      <dgm:t>
        <a:bodyPr/>
        <a:lstStyle/>
        <a:p>
          <a:endParaRPr lang="ru-RU"/>
        </a:p>
      </dgm:t>
    </dgm:pt>
    <dgm:pt modelId="{09DD1511-C6A8-4E55-9943-72F578F50462}">
      <dgm:prSet phldrT="[Текст]" custT="1"/>
      <dgm:spPr/>
      <dgm:t>
        <a:bodyPr/>
        <a:lstStyle/>
        <a:p>
          <a:r>
            <a:rPr lang="ru-RU" sz="2900" b="1" dirty="0" smtClean="0">
              <a:latin typeface="Monotype Corsiva" pitchFamily="66" charset="0"/>
            </a:rPr>
            <a:t>Дидактические карточки разного уровня сложности</a:t>
          </a:r>
          <a:endParaRPr lang="ru-RU" sz="2900" b="1" dirty="0">
            <a:latin typeface="Monotype Corsiva" pitchFamily="66" charset="0"/>
          </a:endParaRPr>
        </a:p>
      </dgm:t>
    </dgm:pt>
    <dgm:pt modelId="{6CCC40FB-6BA1-4FE5-ABDA-BC0F2C1B789A}" type="parTrans" cxnId="{CFF59FAB-8ADF-499D-BA5B-339D085EF3B7}">
      <dgm:prSet/>
      <dgm:spPr/>
      <dgm:t>
        <a:bodyPr/>
        <a:lstStyle/>
        <a:p>
          <a:endParaRPr lang="ru-RU"/>
        </a:p>
      </dgm:t>
    </dgm:pt>
    <dgm:pt modelId="{FF63F70A-04CF-4AD8-88B9-BCE2AF205E85}" type="sibTrans" cxnId="{CFF59FAB-8ADF-499D-BA5B-339D085EF3B7}">
      <dgm:prSet/>
      <dgm:spPr/>
      <dgm:t>
        <a:bodyPr/>
        <a:lstStyle/>
        <a:p>
          <a:endParaRPr lang="ru-RU"/>
        </a:p>
      </dgm:t>
    </dgm:pt>
    <dgm:pt modelId="{C10ECD72-A055-49DF-9ED2-5C0C80FF6219}">
      <dgm:prSet phldrT="[Текст]" custT="1"/>
      <dgm:spPr/>
      <dgm:t>
        <a:bodyPr/>
        <a:lstStyle/>
        <a:p>
          <a:r>
            <a:rPr lang="ru-RU" sz="3600" b="1" dirty="0" smtClean="0">
              <a:latin typeface="Monotype Corsiva" pitchFamily="66" charset="0"/>
            </a:rPr>
            <a:t>Биологические игры </a:t>
          </a:r>
        </a:p>
        <a:p>
          <a:r>
            <a:rPr lang="ru-RU" sz="3600" b="1" dirty="0" smtClean="0">
              <a:latin typeface="Monotype Corsiva" pitchFamily="66" charset="0"/>
            </a:rPr>
            <a:t>Викторины</a:t>
          </a:r>
          <a:endParaRPr lang="ru-RU" sz="3600" b="1" dirty="0">
            <a:latin typeface="Monotype Corsiva" pitchFamily="66" charset="0"/>
          </a:endParaRPr>
        </a:p>
      </dgm:t>
    </dgm:pt>
    <dgm:pt modelId="{6DF2B01A-A06D-4DC1-9DC2-126CB65AF22C}" type="parTrans" cxnId="{EDEFAD99-3F42-49B6-8C40-DEAC9137393A}">
      <dgm:prSet/>
      <dgm:spPr/>
      <dgm:t>
        <a:bodyPr/>
        <a:lstStyle/>
        <a:p>
          <a:endParaRPr lang="ru-RU"/>
        </a:p>
      </dgm:t>
    </dgm:pt>
    <dgm:pt modelId="{9F3D44F1-049C-4E40-9EF6-D5A902290E7D}" type="sibTrans" cxnId="{EDEFAD99-3F42-49B6-8C40-DEAC9137393A}">
      <dgm:prSet/>
      <dgm:spPr/>
      <dgm:t>
        <a:bodyPr/>
        <a:lstStyle/>
        <a:p>
          <a:endParaRPr lang="ru-RU"/>
        </a:p>
      </dgm:t>
    </dgm:pt>
    <dgm:pt modelId="{9EBE253D-6A7B-4760-9122-C98807727C2E}">
      <dgm:prSet phldrT="[Текст]" custT="1"/>
      <dgm:spPr/>
      <dgm:t>
        <a:bodyPr/>
        <a:lstStyle/>
        <a:p>
          <a:r>
            <a:rPr lang="ru-RU" sz="3600" b="1" dirty="0" smtClean="0">
              <a:latin typeface="Monotype Corsiva" pitchFamily="66" charset="0"/>
            </a:rPr>
            <a:t>Решение проблемных и творческих задач</a:t>
          </a:r>
          <a:endParaRPr lang="ru-RU" sz="3600" b="1" dirty="0">
            <a:latin typeface="Monotype Corsiva" pitchFamily="66" charset="0"/>
          </a:endParaRPr>
        </a:p>
      </dgm:t>
    </dgm:pt>
    <dgm:pt modelId="{3ED6DCDD-E8A8-4261-B761-E49DCBA68360}" type="parTrans" cxnId="{10C0995E-69BB-416F-B860-5FD4B9553294}">
      <dgm:prSet/>
      <dgm:spPr/>
      <dgm:t>
        <a:bodyPr/>
        <a:lstStyle/>
        <a:p>
          <a:endParaRPr lang="ru-RU"/>
        </a:p>
      </dgm:t>
    </dgm:pt>
    <dgm:pt modelId="{54D8817D-DEBC-49C0-A456-CE72B81130F7}" type="sibTrans" cxnId="{10C0995E-69BB-416F-B860-5FD4B9553294}">
      <dgm:prSet/>
      <dgm:spPr/>
      <dgm:t>
        <a:bodyPr/>
        <a:lstStyle/>
        <a:p>
          <a:endParaRPr lang="ru-RU"/>
        </a:p>
      </dgm:t>
    </dgm:pt>
    <dgm:pt modelId="{A9AD45C1-562B-465F-9439-57A3130B9527}">
      <dgm:prSet phldrT="[Текст]" custT="1"/>
      <dgm:spPr/>
      <dgm:t>
        <a:bodyPr/>
        <a:lstStyle/>
        <a:p>
          <a:r>
            <a:rPr lang="ru-RU" sz="3600" b="1" dirty="0" smtClean="0">
              <a:latin typeface="Monotype Corsiva" pitchFamily="66" charset="0"/>
            </a:rPr>
            <a:t>Уроки- путешествия, </a:t>
          </a:r>
        </a:p>
        <a:p>
          <a:r>
            <a:rPr lang="ru-RU" sz="3600" b="1" dirty="0" smtClean="0">
              <a:latin typeface="Monotype Corsiva" pitchFamily="66" charset="0"/>
            </a:rPr>
            <a:t>Лекции, конференции</a:t>
          </a:r>
        </a:p>
        <a:p>
          <a:r>
            <a:rPr lang="ru-RU" sz="3600" b="1" dirty="0" smtClean="0">
              <a:latin typeface="Monotype Corsiva" pitchFamily="66" charset="0"/>
            </a:rPr>
            <a:t>соревнования</a:t>
          </a:r>
          <a:endParaRPr lang="ru-RU" sz="3600" b="1" dirty="0">
            <a:latin typeface="Monotype Corsiva" pitchFamily="66" charset="0"/>
          </a:endParaRPr>
        </a:p>
      </dgm:t>
    </dgm:pt>
    <dgm:pt modelId="{DD73BFF2-8426-42D6-BFC6-18E7EC1E886C}" type="parTrans" cxnId="{5FE4AF0F-577D-4F09-A159-27BFA09DF901}">
      <dgm:prSet/>
      <dgm:spPr/>
      <dgm:t>
        <a:bodyPr/>
        <a:lstStyle/>
        <a:p>
          <a:endParaRPr lang="ru-RU"/>
        </a:p>
      </dgm:t>
    </dgm:pt>
    <dgm:pt modelId="{99C2F7DB-58FE-4401-A5F8-E9846A17E292}" type="sibTrans" cxnId="{5FE4AF0F-577D-4F09-A159-27BFA09DF901}">
      <dgm:prSet/>
      <dgm:spPr/>
      <dgm:t>
        <a:bodyPr/>
        <a:lstStyle/>
        <a:p>
          <a:endParaRPr lang="ru-RU"/>
        </a:p>
      </dgm:t>
    </dgm:pt>
    <dgm:pt modelId="{01A72F1F-9391-4CCB-8700-2AAB48D779A2}" type="pres">
      <dgm:prSet presAssocID="{F46E30B3-9C34-4EF2-9A7C-0B5C841881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9C5F6-7B56-40A1-B1A1-FA960E3B5C64}" type="pres">
      <dgm:prSet presAssocID="{C5B0F3E9-8757-4AB2-A45E-B22D57C86E38}" presName="node" presStyleLbl="node1" presStyleIdx="0" presStyleCnt="5" custScaleX="127149" custScaleY="99094" custLinFactNeighborX="-8953" custLinFactNeighborY="-2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8562D-6D53-43D5-9393-028EAC65A2D0}" type="pres">
      <dgm:prSet presAssocID="{330F2D27-4DBE-4C1C-9B8D-AAB06019760E}" presName="sibTrans" presStyleCnt="0"/>
      <dgm:spPr/>
    </dgm:pt>
    <dgm:pt modelId="{5EE4BB63-8C29-49D7-B820-E0E61A4E3B48}" type="pres">
      <dgm:prSet presAssocID="{09DD1511-C6A8-4E55-9943-72F578F50462}" presName="node" presStyleLbl="node1" presStyleIdx="1" presStyleCnt="5" custScaleX="119152" custScaleY="103777" custLinFactNeighborX="1329" custLinFactNeighborY="-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C07C6-A3DE-47A6-8669-FE3100C58B6F}" type="pres">
      <dgm:prSet presAssocID="{FF63F70A-04CF-4AD8-88B9-BCE2AF205E85}" presName="sibTrans" presStyleCnt="0"/>
      <dgm:spPr/>
    </dgm:pt>
    <dgm:pt modelId="{9FF9F37D-BC16-4CAC-923D-C7A53726E9D3}" type="pres">
      <dgm:prSet presAssocID="{C10ECD72-A055-49DF-9ED2-5C0C80FF6219}" presName="node" presStyleLbl="node1" presStyleIdx="2" presStyleCnt="5" custScaleX="122410" custScaleY="101220" custLinFactNeighborX="-1342" custLinFactNeighborY="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9C3A-2257-4787-801C-DB5A6948BB35}" type="pres">
      <dgm:prSet presAssocID="{9F3D44F1-049C-4E40-9EF6-D5A902290E7D}" presName="sibTrans" presStyleCnt="0"/>
      <dgm:spPr/>
    </dgm:pt>
    <dgm:pt modelId="{0A9CB0BE-89D7-4863-9879-D75EEFB905F3}" type="pres">
      <dgm:prSet presAssocID="{9EBE253D-6A7B-4760-9122-C98807727C2E}" presName="node" presStyleLbl="node1" presStyleIdx="3" presStyleCnt="5" custScaleX="122823" custScaleY="107133" custLinFactNeighborX="-1157" custLinFactNeighborY="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B66EF-32BC-427E-A865-83862D3A70D1}" type="pres">
      <dgm:prSet presAssocID="{54D8817D-DEBC-49C0-A456-CE72B81130F7}" presName="sibTrans" presStyleCnt="0"/>
      <dgm:spPr/>
    </dgm:pt>
    <dgm:pt modelId="{9E7F8578-348C-4877-982D-4786025B90F5}" type="pres">
      <dgm:prSet presAssocID="{A9AD45C1-562B-465F-9439-57A3130B9527}" presName="node" presStyleLbl="node1" presStyleIdx="4" presStyleCnt="5" custScaleX="165610" custScaleY="112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F59FAB-8ADF-499D-BA5B-339D085EF3B7}" srcId="{F46E30B3-9C34-4EF2-9A7C-0B5C8418813F}" destId="{09DD1511-C6A8-4E55-9943-72F578F50462}" srcOrd="1" destOrd="0" parTransId="{6CCC40FB-6BA1-4FE5-ABDA-BC0F2C1B789A}" sibTransId="{FF63F70A-04CF-4AD8-88B9-BCE2AF205E85}"/>
    <dgm:cxn modelId="{7C773D5C-DDAC-4672-BC7B-11206F57C474}" type="presOf" srcId="{C10ECD72-A055-49DF-9ED2-5C0C80FF6219}" destId="{9FF9F37D-BC16-4CAC-923D-C7A53726E9D3}" srcOrd="0" destOrd="0" presId="urn:microsoft.com/office/officeart/2005/8/layout/default"/>
    <dgm:cxn modelId="{5B227C6E-4E17-4D7C-B567-BDC17DCE54A5}" type="presOf" srcId="{F46E30B3-9C34-4EF2-9A7C-0B5C8418813F}" destId="{01A72F1F-9391-4CCB-8700-2AAB48D779A2}" srcOrd="0" destOrd="0" presId="urn:microsoft.com/office/officeart/2005/8/layout/default"/>
    <dgm:cxn modelId="{5FE4AF0F-577D-4F09-A159-27BFA09DF901}" srcId="{F46E30B3-9C34-4EF2-9A7C-0B5C8418813F}" destId="{A9AD45C1-562B-465F-9439-57A3130B9527}" srcOrd="4" destOrd="0" parTransId="{DD73BFF2-8426-42D6-BFC6-18E7EC1E886C}" sibTransId="{99C2F7DB-58FE-4401-A5F8-E9846A17E292}"/>
    <dgm:cxn modelId="{2215FC1D-ECB4-48C5-AFF6-A40DD2371132}" srcId="{F46E30B3-9C34-4EF2-9A7C-0B5C8418813F}" destId="{C5B0F3E9-8757-4AB2-A45E-B22D57C86E38}" srcOrd="0" destOrd="0" parTransId="{3C258119-2A69-4CE2-A04F-DBF65B0ED895}" sibTransId="{330F2D27-4DBE-4C1C-9B8D-AAB06019760E}"/>
    <dgm:cxn modelId="{03EE13D3-8793-41D1-9E3C-CAA2EF39FDD9}" type="presOf" srcId="{A9AD45C1-562B-465F-9439-57A3130B9527}" destId="{9E7F8578-348C-4877-982D-4786025B90F5}" srcOrd="0" destOrd="0" presId="urn:microsoft.com/office/officeart/2005/8/layout/default"/>
    <dgm:cxn modelId="{ECAA577D-1C42-4C7A-93DD-AFD60CEDA4DE}" type="presOf" srcId="{9EBE253D-6A7B-4760-9122-C98807727C2E}" destId="{0A9CB0BE-89D7-4863-9879-D75EEFB905F3}" srcOrd="0" destOrd="0" presId="urn:microsoft.com/office/officeart/2005/8/layout/default"/>
    <dgm:cxn modelId="{9F7E93EC-1E1D-4A16-BD52-C84B355CAA59}" type="presOf" srcId="{09DD1511-C6A8-4E55-9943-72F578F50462}" destId="{5EE4BB63-8C29-49D7-B820-E0E61A4E3B48}" srcOrd="0" destOrd="0" presId="urn:microsoft.com/office/officeart/2005/8/layout/default"/>
    <dgm:cxn modelId="{F684C9D5-6F4D-4433-9A96-A0A19AB3C6B1}" type="presOf" srcId="{C5B0F3E9-8757-4AB2-A45E-B22D57C86E38}" destId="{7789C5F6-7B56-40A1-B1A1-FA960E3B5C64}" srcOrd="0" destOrd="0" presId="urn:microsoft.com/office/officeart/2005/8/layout/default"/>
    <dgm:cxn modelId="{10C0995E-69BB-416F-B860-5FD4B9553294}" srcId="{F46E30B3-9C34-4EF2-9A7C-0B5C8418813F}" destId="{9EBE253D-6A7B-4760-9122-C98807727C2E}" srcOrd="3" destOrd="0" parTransId="{3ED6DCDD-E8A8-4261-B761-E49DCBA68360}" sibTransId="{54D8817D-DEBC-49C0-A456-CE72B81130F7}"/>
    <dgm:cxn modelId="{EDEFAD99-3F42-49B6-8C40-DEAC9137393A}" srcId="{F46E30B3-9C34-4EF2-9A7C-0B5C8418813F}" destId="{C10ECD72-A055-49DF-9ED2-5C0C80FF6219}" srcOrd="2" destOrd="0" parTransId="{6DF2B01A-A06D-4DC1-9DC2-126CB65AF22C}" sibTransId="{9F3D44F1-049C-4E40-9EF6-D5A902290E7D}"/>
    <dgm:cxn modelId="{BD26BABE-BB20-4893-A13C-A713FF8FF7BA}" type="presParOf" srcId="{01A72F1F-9391-4CCB-8700-2AAB48D779A2}" destId="{7789C5F6-7B56-40A1-B1A1-FA960E3B5C64}" srcOrd="0" destOrd="0" presId="urn:microsoft.com/office/officeart/2005/8/layout/default"/>
    <dgm:cxn modelId="{EAF1E934-86CE-45BE-B38D-57ED41D29D25}" type="presParOf" srcId="{01A72F1F-9391-4CCB-8700-2AAB48D779A2}" destId="{D998562D-6D53-43D5-9393-028EAC65A2D0}" srcOrd="1" destOrd="0" presId="urn:microsoft.com/office/officeart/2005/8/layout/default"/>
    <dgm:cxn modelId="{E50F702F-0498-4E68-A883-E4BA46A7B2EE}" type="presParOf" srcId="{01A72F1F-9391-4CCB-8700-2AAB48D779A2}" destId="{5EE4BB63-8C29-49D7-B820-E0E61A4E3B48}" srcOrd="2" destOrd="0" presId="urn:microsoft.com/office/officeart/2005/8/layout/default"/>
    <dgm:cxn modelId="{85571E61-75BE-43DF-A354-9851FE0CAC26}" type="presParOf" srcId="{01A72F1F-9391-4CCB-8700-2AAB48D779A2}" destId="{500C07C6-A3DE-47A6-8669-FE3100C58B6F}" srcOrd="3" destOrd="0" presId="urn:microsoft.com/office/officeart/2005/8/layout/default"/>
    <dgm:cxn modelId="{932E721A-B872-45BE-B3A6-A60E6D87C06C}" type="presParOf" srcId="{01A72F1F-9391-4CCB-8700-2AAB48D779A2}" destId="{9FF9F37D-BC16-4CAC-923D-C7A53726E9D3}" srcOrd="4" destOrd="0" presId="urn:microsoft.com/office/officeart/2005/8/layout/default"/>
    <dgm:cxn modelId="{8C8DA781-40FC-4CE2-AB7C-6C5C0C305C21}" type="presParOf" srcId="{01A72F1F-9391-4CCB-8700-2AAB48D779A2}" destId="{A47C9C3A-2257-4787-801C-DB5A6948BB35}" srcOrd="5" destOrd="0" presId="urn:microsoft.com/office/officeart/2005/8/layout/default"/>
    <dgm:cxn modelId="{ACE10761-999F-425E-904C-DD1F3C628936}" type="presParOf" srcId="{01A72F1F-9391-4CCB-8700-2AAB48D779A2}" destId="{0A9CB0BE-89D7-4863-9879-D75EEFB905F3}" srcOrd="6" destOrd="0" presId="urn:microsoft.com/office/officeart/2005/8/layout/default"/>
    <dgm:cxn modelId="{F85CF90B-CD69-44EB-9F78-15B2863B8F34}" type="presParOf" srcId="{01A72F1F-9391-4CCB-8700-2AAB48D779A2}" destId="{4DDB66EF-32BC-427E-A865-83862D3A70D1}" srcOrd="7" destOrd="0" presId="urn:microsoft.com/office/officeart/2005/8/layout/default"/>
    <dgm:cxn modelId="{2EDC8E89-4C5A-4691-99CF-E13B5952844A}" type="presParOf" srcId="{01A72F1F-9391-4CCB-8700-2AAB48D779A2}" destId="{9E7F8578-348C-4877-982D-4786025B90F5}" srcOrd="8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6E30B3-9C34-4EF2-9A7C-0B5C8418813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B0F3E9-8757-4AB2-A45E-B22D57C86E38}">
      <dgm:prSet phldrT="[Текст]" custT="1"/>
      <dgm:spPr/>
      <dgm:t>
        <a:bodyPr/>
        <a:lstStyle/>
        <a:p>
          <a:r>
            <a:rPr lang="ru-RU" sz="4400" b="1" dirty="0" smtClean="0">
              <a:latin typeface="Monotype Corsiva" pitchFamily="66" charset="0"/>
            </a:rPr>
            <a:t>Групповая работа</a:t>
          </a:r>
          <a:endParaRPr lang="ru-RU" sz="4400" b="1" dirty="0" smtClean="0">
            <a:latin typeface="Monotype Corsiva" pitchFamily="66" charset="0"/>
          </a:endParaRPr>
        </a:p>
      </dgm:t>
    </dgm:pt>
    <dgm:pt modelId="{3C258119-2A69-4CE2-A04F-DBF65B0ED895}" type="parTrans" cxnId="{2215FC1D-ECB4-48C5-AFF6-A40DD2371132}">
      <dgm:prSet/>
      <dgm:spPr/>
      <dgm:t>
        <a:bodyPr/>
        <a:lstStyle/>
        <a:p>
          <a:endParaRPr lang="ru-RU"/>
        </a:p>
      </dgm:t>
    </dgm:pt>
    <dgm:pt modelId="{330F2D27-4DBE-4C1C-9B8D-AAB06019760E}" type="sibTrans" cxnId="{2215FC1D-ECB4-48C5-AFF6-A40DD2371132}">
      <dgm:prSet/>
      <dgm:spPr/>
      <dgm:t>
        <a:bodyPr/>
        <a:lstStyle/>
        <a:p>
          <a:endParaRPr lang="ru-RU"/>
        </a:p>
      </dgm:t>
    </dgm:pt>
    <dgm:pt modelId="{09DD1511-C6A8-4E55-9943-72F578F50462}">
      <dgm:prSet phldrT="[Текст]" custT="1"/>
      <dgm:spPr/>
      <dgm:t>
        <a:bodyPr/>
        <a:lstStyle/>
        <a:p>
          <a:r>
            <a:rPr lang="ru-RU" sz="4400" b="1" dirty="0" smtClean="0">
              <a:latin typeface="Monotype Corsiva" pitchFamily="66" charset="0"/>
            </a:rPr>
            <a:t>Уроки-практикумы</a:t>
          </a:r>
          <a:endParaRPr lang="ru-RU" sz="4400" b="1" dirty="0">
            <a:latin typeface="Monotype Corsiva" pitchFamily="66" charset="0"/>
          </a:endParaRPr>
        </a:p>
      </dgm:t>
    </dgm:pt>
    <dgm:pt modelId="{6CCC40FB-6BA1-4FE5-ABDA-BC0F2C1B789A}" type="parTrans" cxnId="{CFF59FAB-8ADF-499D-BA5B-339D085EF3B7}">
      <dgm:prSet/>
      <dgm:spPr/>
      <dgm:t>
        <a:bodyPr/>
        <a:lstStyle/>
        <a:p>
          <a:endParaRPr lang="ru-RU"/>
        </a:p>
      </dgm:t>
    </dgm:pt>
    <dgm:pt modelId="{FF63F70A-04CF-4AD8-88B9-BCE2AF205E85}" type="sibTrans" cxnId="{CFF59FAB-8ADF-499D-BA5B-339D085EF3B7}">
      <dgm:prSet/>
      <dgm:spPr/>
      <dgm:t>
        <a:bodyPr/>
        <a:lstStyle/>
        <a:p>
          <a:endParaRPr lang="ru-RU"/>
        </a:p>
      </dgm:t>
    </dgm:pt>
    <dgm:pt modelId="{C10ECD72-A055-49DF-9ED2-5C0C80FF6219}">
      <dgm:prSet phldrT="[Текст]" custT="1"/>
      <dgm:spPr/>
      <dgm:t>
        <a:bodyPr/>
        <a:lstStyle/>
        <a:p>
          <a:r>
            <a:rPr lang="ru-RU" sz="3600" b="1" dirty="0" smtClean="0">
              <a:latin typeface="Monotype Corsiva" pitchFamily="66" charset="0"/>
            </a:rPr>
            <a:t>Информационно-компьютерные технологии</a:t>
          </a:r>
          <a:endParaRPr lang="ru-RU" sz="3600" b="1" dirty="0">
            <a:latin typeface="Monotype Corsiva" pitchFamily="66" charset="0"/>
          </a:endParaRPr>
        </a:p>
      </dgm:t>
    </dgm:pt>
    <dgm:pt modelId="{6DF2B01A-A06D-4DC1-9DC2-126CB65AF22C}" type="parTrans" cxnId="{EDEFAD99-3F42-49B6-8C40-DEAC9137393A}">
      <dgm:prSet/>
      <dgm:spPr/>
      <dgm:t>
        <a:bodyPr/>
        <a:lstStyle/>
        <a:p>
          <a:endParaRPr lang="ru-RU"/>
        </a:p>
      </dgm:t>
    </dgm:pt>
    <dgm:pt modelId="{9F3D44F1-049C-4E40-9EF6-D5A902290E7D}" type="sibTrans" cxnId="{EDEFAD99-3F42-49B6-8C40-DEAC9137393A}">
      <dgm:prSet/>
      <dgm:spPr/>
      <dgm:t>
        <a:bodyPr/>
        <a:lstStyle/>
        <a:p>
          <a:endParaRPr lang="ru-RU"/>
        </a:p>
      </dgm:t>
    </dgm:pt>
    <dgm:pt modelId="{9EBE253D-6A7B-4760-9122-C98807727C2E}">
      <dgm:prSet phldrT="[Текст]" custT="1"/>
      <dgm:spPr/>
      <dgm:t>
        <a:bodyPr/>
        <a:lstStyle/>
        <a:p>
          <a:r>
            <a:rPr lang="ru-RU" sz="4800" b="1" dirty="0" smtClean="0">
              <a:latin typeface="Monotype Corsiva" pitchFamily="66" charset="0"/>
            </a:rPr>
            <a:t>Творческие задания</a:t>
          </a:r>
          <a:endParaRPr lang="ru-RU" sz="4800" b="1" dirty="0">
            <a:latin typeface="Monotype Corsiva" pitchFamily="66" charset="0"/>
          </a:endParaRPr>
        </a:p>
      </dgm:t>
    </dgm:pt>
    <dgm:pt modelId="{3ED6DCDD-E8A8-4261-B761-E49DCBA68360}" type="parTrans" cxnId="{10C0995E-69BB-416F-B860-5FD4B9553294}">
      <dgm:prSet/>
      <dgm:spPr/>
      <dgm:t>
        <a:bodyPr/>
        <a:lstStyle/>
        <a:p>
          <a:endParaRPr lang="ru-RU"/>
        </a:p>
      </dgm:t>
    </dgm:pt>
    <dgm:pt modelId="{54D8817D-DEBC-49C0-A456-CE72B81130F7}" type="sibTrans" cxnId="{10C0995E-69BB-416F-B860-5FD4B9553294}">
      <dgm:prSet/>
      <dgm:spPr/>
      <dgm:t>
        <a:bodyPr/>
        <a:lstStyle/>
        <a:p>
          <a:endParaRPr lang="ru-RU"/>
        </a:p>
      </dgm:t>
    </dgm:pt>
    <dgm:pt modelId="{A9AD45C1-562B-465F-9439-57A3130B9527}">
      <dgm:prSet phldrT="[Текст]" custT="1"/>
      <dgm:spPr/>
      <dgm:t>
        <a:bodyPr/>
        <a:lstStyle/>
        <a:p>
          <a:r>
            <a:rPr lang="ru-RU" sz="4400" b="1" dirty="0" smtClean="0">
              <a:latin typeface="Monotype Corsiva" pitchFamily="66" charset="0"/>
            </a:rPr>
            <a:t>Загадки, шарады, ребусы, головоломки</a:t>
          </a:r>
          <a:endParaRPr lang="ru-RU" sz="4400" b="1" dirty="0">
            <a:latin typeface="Monotype Corsiva" pitchFamily="66" charset="0"/>
          </a:endParaRPr>
        </a:p>
      </dgm:t>
    </dgm:pt>
    <dgm:pt modelId="{DD73BFF2-8426-42D6-BFC6-18E7EC1E886C}" type="parTrans" cxnId="{5FE4AF0F-577D-4F09-A159-27BFA09DF901}">
      <dgm:prSet/>
      <dgm:spPr/>
      <dgm:t>
        <a:bodyPr/>
        <a:lstStyle/>
        <a:p>
          <a:endParaRPr lang="ru-RU"/>
        </a:p>
      </dgm:t>
    </dgm:pt>
    <dgm:pt modelId="{99C2F7DB-58FE-4401-A5F8-E9846A17E292}" type="sibTrans" cxnId="{5FE4AF0F-577D-4F09-A159-27BFA09DF901}">
      <dgm:prSet/>
      <dgm:spPr/>
      <dgm:t>
        <a:bodyPr/>
        <a:lstStyle/>
        <a:p>
          <a:endParaRPr lang="ru-RU"/>
        </a:p>
      </dgm:t>
    </dgm:pt>
    <dgm:pt modelId="{01A72F1F-9391-4CCB-8700-2AAB48D779A2}" type="pres">
      <dgm:prSet presAssocID="{F46E30B3-9C34-4EF2-9A7C-0B5C841881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9C5F6-7B56-40A1-B1A1-FA960E3B5C64}" type="pres">
      <dgm:prSet presAssocID="{C5B0F3E9-8757-4AB2-A45E-B22D57C86E38}" presName="node" presStyleLbl="node1" presStyleIdx="0" presStyleCnt="5" custScaleX="127149" custScaleY="99094" custLinFactNeighborX="-8953" custLinFactNeighborY="-2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8562D-6D53-43D5-9393-028EAC65A2D0}" type="pres">
      <dgm:prSet presAssocID="{330F2D27-4DBE-4C1C-9B8D-AAB06019760E}" presName="sibTrans" presStyleCnt="0"/>
      <dgm:spPr/>
    </dgm:pt>
    <dgm:pt modelId="{5EE4BB63-8C29-49D7-B820-E0E61A4E3B48}" type="pres">
      <dgm:prSet presAssocID="{09DD1511-C6A8-4E55-9943-72F578F50462}" presName="node" presStyleLbl="node1" presStyleIdx="1" presStyleCnt="5" custScaleX="119152" custScaleY="103777" custLinFactNeighborX="1329" custLinFactNeighborY="-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C07C6-A3DE-47A6-8669-FE3100C58B6F}" type="pres">
      <dgm:prSet presAssocID="{FF63F70A-04CF-4AD8-88B9-BCE2AF205E85}" presName="sibTrans" presStyleCnt="0"/>
      <dgm:spPr/>
    </dgm:pt>
    <dgm:pt modelId="{9FF9F37D-BC16-4CAC-923D-C7A53726E9D3}" type="pres">
      <dgm:prSet presAssocID="{C10ECD72-A055-49DF-9ED2-5C0C80FF6219}" presName="node" presStyleLbl="node1" presStyleIdx="2" presStyleCnt="5" custScaleX="122410" custScaleY="101220" custLinFactNeighborX="-1342" custLinFactNeighborY="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9C3A-2257-4787-801C-DB5A6948BB35}" type="pres">
      <dgm:prSet presAssocID="{9F3D44F1-049C-4E40-9EF6-D5A902290E7D}" presName="sibTrans" presStyleCnt="0"/>
      <dgm:spPr/>
    </dgm:pt>
    <dgm:pt modelId="{0A9CB0BE-89D7-4863-9879-D75EEFB905F3}" type="pres">
      <dgm:prSet presAssocID="{9EBE253D-6A7B-4760-9122-C98807727C2E}" presName="node" presStyleLbl="node1" presStyleIdx="3" presStyleCnt="5" custScaleX="122823" custScaleY="107133" custLinFactNeighborX="-1157" custLinFactNeighborY="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B66EF-32BC-427E-A865-83862D3A70D1}" type="pres">
      <dgm:prSet presAssocID="{54D8817D-DEBC-49C0-A456-CE72B81130F7}" presName="sibTrans" presStyleCnt="0"/>
      <dgm:spPr/>
    </dgm:pt>
    <dgm:pt modelId="{9E7F8578-348C-4877-982D-4786025B90F5}" type="pres">
      <dgm:prSet presAssocID="{A9AD45C1-562B-465F-9439-57A3130B9527}" presName="node" presStyleLbl="node1" presStyleIdx="4" presStyleCnt="5" custScaleX="165610" custScaleY="112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F59FAB-8ADF-499D-BA5B-339D085EF3B7}" srcId="{F46E30B3-9C34-4EF2-9A7C-0B5C8418813F}" destId="{09DD1511-C6A8-4E55-9943-72F578F50462}" srcOrd="1" destOrd="0" parTransId="{6CCC40FB-6BA1-4FE5-ABDA-BC0F2C1B789A}" sibTransId="{FF63F70A-04CF-4AD8-88B9-BCE2AF205E85}"/>
    <dgm:cxn modelId="{5FE4AF0F-577D-4F09-A159-27BFA09DF901}" srcId="{F46E30B3-9C34-4EF2-9A7C-0B5C8418813F}" destId="{A9AD45C1-562B-465F-9439-57A3130B9527}" srcOrd="4" destOrd="0" parTransId="{DD73BFF2-8426-42D6-BFC6-18E7EC1E886C}" sibTransId="{99C2F7DB-58FE-4401-A5F8-E9846A17E292}"/>
    <dgm:cxn modelId="{2215FC1D-ECB4-48C5-AFF6-A40DD2371132}" srcId="{F46E30B3-9C34-4EF2-9A7C-0B5C8418813F}" destId="{C5B0F3E9-8757-4AB2-A45E-B22D57C86E38}" srcOrd="0" destOrd="0" parTransId="{3C258119-2A69-4CE2-A04F-DBF65B0ED895}" sibTransId="{330F2D27-4DBE-4C1C-9B8D-AAB06019760E}"/>
    <dgm:cxn modelId="{CEE6F4DD-4507-46A1-8817-A980697EE7B4}" type="presOf" srcId="{9EBE253D-6A7B-4760-9122-C98807727C2E}" destId="{0A9CB0BE-89D7-4863-9879-D75EEFB905F3}" srcOrd="0" destOrd="0" presId="urn:microsoft.com/office/officeart/2005/8/layout/default"/>
    <dgm:cxn modelId="{D9F997F4-2D2D-4BFB-8F4E-1820EABB9A1D}" type="presOf" srcId="{A9AD45C1-562B-465F-9439-57A3130B9527}" destId="{9E7F8578-348C-4877-982D-4786025B90F5}" srcOrd="0" destOrd="0" presId="urn:microsoft.com/office/officeart/2005/8/layout/default"/>
    <dgm:cxn modelId="{38F8A299-A463-4D2D-9B06-DB0474802BC3}" type="presOf" srcId="{09DD1511-C6A8-4E55-9943-72F578F50462}" destId="{5EE4BB63-8C29-49D7-B820-E0E61A4E3B48}" srcOrd="0" destOrd="0" presId="urn:microsoft.com/office/officeart/2005/8/layout/default"/>
    <dgm:cxn modelId="{E70067A0-6F6E-477C-ABA0-8B0C715C77F5}" type="presOf" srcId="{C10ECD72-A055-49DF-9ED2-5C0C80FF6219}" destId="{9FF9F37D-BC16-4CAC-923D-C7A53726E9D3}" srcOrd="0" destOrd="0" presId="urn:microsoft.com/office/officeart/2005/8/layout/default"/>
    <dgm:cxn modelId="{7AE47490-292E-407C-A7A3-989A8C355690}" type="presOf" srcId="{F46E30B3-9C34-4EF2-9A7C-0B5C8418813F}" destId="{01A72F1F-9391-4CCB-8700-2AAB48D779A2}" srcOrd="0" destOrd="0" presId="urn:microsoft.com/office/officeart/2005/8/layout/default"/>
    <dgm:cxn modelId="{5176A1B0-B25C-42C4-AB7A-3D00F6316D3C}" type="presOf" srcId="{C5B0F3E9-8757-4AB2-A45E-B22D57C86E38}" destId="{7789C5F6-7B56-40A1-B1A1-FA960E3B5C64}" srcOrd="0" destOrd="0" presId="urn:microsoft.com/office/officeart/2005/8/layout/default"/>
    <dgm:cxn modelId="{10C0995E-69BB-416F-B860-5FD4B9553294}" srcId="{F46E30B3-9C34-4EF2-9A7C-0B5C8418813F}" destId="{9EBE253D-6A7B-4760-9122-C98807727C2E}" srcOrd="3" destOrd="0" parTransId="{3ED6DCDD-E8A8-4261-B761-E49DCBA68360}" sibTransId="{54D8817D-DEBC-49C0-A456-CE72B81130F7}"/>
    <dgm:cxn modelId="{EDEFAD99-3F42-49B6-8C40-DEAC9137393A}" srcId="{F46E30B3-9C34-4EF2-9A7C-0B5C8418813F}" destId="{C10ECD72-A055-49DF-9ED2-5C0C80FF6219}" srcOrd="2" destOrd="0" parTransId="{6DF2B01A-A06D-4DC1-9DC2-126CB65AF22C}" sibTransId="{9F3D44F1-049C-4E40-9EF6-D5A902290E7D}"/>
    <dgm:cxn modelId="{2EEA564F-F12D-4C90-B05E-7454AB49B6FE}" type="presParOf" srcId="{01A72F1F-9391-4CCB-8700-2AAB48D779A2}" destId="{7789C5F6-7B56-40A1-B1A1-FA960E3B5C64}" srcOrd="0" destOrd="0" presId="urn:microsoft.com/office/officeart/2005/8/layout/default"/>
    <dgm:cxn modelId="{3DADD310-E2C7-4CCA-A4CA-9A4EAB05DA3E}" type="presParOf" srcId="{01A72F1F-9391-4CCB-8700-2AAB48D779A2}" destId="{D998562D-6D53-43D5-9393-028EAC65A2D0}" srcOrd="1" destOrd="0" presId="urn:microsoft.com/office/officeart/2005/8/layout/default"/>
    <dgm:cxn modelId="{1A6919DB-3CF9-49C1-AD62-FBD283467B54}" type="presParOf" srcId="{01A72F1F-9391-4CCB-8700-2AAB48D779A2}" destId="{5EE4BB63-8C29-49D7-B820-E0E61A4E3B48}" srcOrd="2" destOrd="0" presId="urn:microsoft.com/office/officeart/2005/8/layout/default"/>
    <dgm:cxn modelId="{F3F7944E-1DC5-4081-86FD-EE1535F11662}" type="presParOf" srcId="{01A72F1F-9391-4CCB-8700-2AAB48D779A2}" destId="{500C07C6-A3DE-47A6-8669-FE3100C58B6F}" srcOrd="3" destOrd="0" presId="urn:microsoft.com/office/officeart/2005/8/layout/default"/>
    <dgm:cxn modelId="{3A0BBDDF-F829-4538-96E2-F32867D99C3C}" type="presParOf" srcId="{01A72F1F-9391-4CCB-8700-2AAB48D779A2}" destId="{9FF9F37D-BC16-4CAC-923D-C7A53726E9D3}" srcOrd="4" destOrd="0" presId="urn:microsoft.com/office/officeart/2005/8/layout/default"/>
    <dgm:cxn modelId="{CF04F9BD-55DD-4517-8181-EA215EB3BE3B}" type="presParOf" srcId="{01A72F1F-9391-4CCB-8700-2AAB48D779A2}" destId="{A47C9C3A-2257-4787-801C-DB5A6948BB35}" srcOrd="5" destOrd="0" presId="urn:microsoft.com/office/officeart/2005/8/layout/default"/>
    <dgm:cxn modelId="{2BAF2DFD-8EE0-43D3-91FA-400F30ABEA5A}" type="presParOf" srcId="{01A72F1F-9391-4CCB-8700-2AAB48D779A2}" destId="{0A9CB0BE-89D7-4863-9879-D75EEFB905F3}" srcOrd="6" destOrd="0" presId="urn:microsoft.com/office/officeart/2005/8/layout/default"/>
    <dgm:cxn modelId="{A61A7AC8-6405-4E1D-9C4B-352F89CAD962}" type="presParOf" srcId="{01A72F1F-9391-4CCB-8700-2AAB48D779A2}" destId="{4DDB66EF-32BC-427E-A865-83862D3A70D1}" srcOrd="7" destOrd="0" presId="urn:microsoft.com/office/officeart/2005/8/layout/default"/>
    <dgm:cxn modelId="{79C24C15-D582-4905-8276-55A07048AE0F}" type="presParOf" srcId="{01A72F1F-9391-4CCB-8700-2AAB48D779A2}" destId="{9E7F8578-348C-4877-982D-4786025B90F5}" srcOrd="8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3291AE-420E-412F-B3EC-CB6437F1647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B5BB9F-0705-415A-B66C-B4E178B0C9EA}">
      <dgm:prSet phldrT="[Текст]" custT="1"/>
      <dgm:spPr/>
      <dgm:t>
        <a:bodyPr/>
        <a:lstStyle/>
        <a:p>
          <a:pPr algn="ctr"/>
          <a:r>
            <a:rPr lang="ru-RU" sz="6600" dirty="0" smtClean="0">
              <a:latin typeface="Monotype Corsiva" pitchFamily="66" charset="0"/>
            </a:rPr>
            <a:t>Направления применения ИКТ</a:t>
          </a:r>
          <a:endParaRPr lang="ru-RU" sz="6600" dirty="0">
            <a:latin typeface="Monotype Corsiva" pitchFamily="66" charset="0"/>
          </a:endParaRPr>
        </a:p>
      </dgm:t>
    </dgm:pt>
    <dgm:pt modelId="{25293CBA-3FA4-41C9-B217-CDCB6F1AB720}" type="parTrans" cxnId="{7BE9BBA0-AD88-4E94-B008-ECF297240FF8}">
      <dgm:prSet/>
      <dgm:spPr/>
      <dgm:t>
        <a:bodyPr/>
        <a:lstStyle/>
        <a:p>
          <a:endParaRPr lang="ru-RU"/>
        </a:p>
      </dgm:t>
    </dgm:pt>
    <dgm:pt modelId="{5E6A432C-2CCD-48B0-8DEB-5D1A2D33CA10}" type="sibTrans" cxnId="{7BE9BBA0-AD88-4E94-B008-ECF297240FF8}">
      <dgm:prSet/>
      <dgm:spPr/>
      <dgm:t>
        <a:bodyPr/>
        <a:lstStyle/>
        <a:p>
          <a:endParaRPr lang="ru-RU"/>
        </a:p>
      </dgm:t>
    </dgm:pt>
    <dgm:pt modelId="{1F0FADFD-CCA9-4B23-B53A-CD4B5894BBA0}">
      <dgm:prSet phldrT="[Текст]" custT="1"/>
      <dgm:spPr/>
      <dgm:t>
        <a:bodyPr/>
        <a:lstStyle/>
        <a:p>
          <a:endParaRPr lang="ru-RU" sz="3600" u="none" dirty="0">
            <a:latin typeface="Monotype Corsiva" pitchFamily="66" charset="0"/>
          </a:endParaRPr>
        </a:p>
      </dgm:t>
    </dgm:pt>
    <dgm:pt modelId="{81ABB71A-11A5-4713-B4A9-7F87E603D280}" type="parTrans" cxnId="{8E1534D8-F466-45F5-A544-79D698983B62}">
      <dgm:prSet/>
      <dgm:spPr/>
      <dgm:t>
        <a:bodyPr/>
        <a:lstStyle/>
        <a:p>
          <a:endParaRPr lang="ru-RU"/>
        </a:p>
      </dgm:t>
    </dgm:pt>
    <dgm:pt modelId="{7D887480-159C-42B4-B1AD-E264B213A2D6}" type="sibTrans" cxnId="{8E1534D8-F466-45F5-A544-79D698983B62}">
      <dgm:prSet/>
      <dgm:spPr/>
      <dgm:t>
        <a:bodyPr/>
        <a:lstStyle/>
        <a:p>
          <a:endParaRPr lang="ru-RU"/>
        </a:p>
      </dgm:t>
    </dgm:pt>
    <dgm:pt modelId="{CE77C0DF-DD48-4022-9076-8E97517487F2}" type="pres">
      <dgm:prSet presAssocID="{593291AE-420E-412F-B3EC-CB6437F164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D5D4F-B41E-4173-B544-7C3F932BD7B7}" type="pres">
      <dgm:prSet presAssocID="{C8B5BB9F-0705-415A-B66C-B4E178B0C9EA}" presName="parentText" presStyleLbl="node1" presStyleIdx="0" presStyleCnt="1" custScaleY="357756" custLinFactNeighborY="-1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51443-A52C-429B-AFE2-2626A390F319}" type="pres">
      <dgm:prSet presAssocID="{C8B5BB9F-0705-415A-B66C-B4E178B0C9EA}" presName="childText" presStyleLbl="revTx" presStyleIdx="0" presStyleCnt="1" custScaleY="9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1534D8-F466-45F5-A544-79D698983B62}" srcId="{C8B5BB9F-0705-415A-B66C-B4E178B0C9EA}" destId="{1F0FADFD-CCA9-4B23-B53A-CD4B5894BBA0}" srcOrd="0" destOrd="0" parTransId="{81ABB71A-11A5-4713-B4A9-7F87E603D280}" sibTransId="{7D887480-159C-42B4-B1AD-E264B213A2D6}"/>
    <dgm:cxn modelId="{9CED2002-D020-4829-A8FB-2B7AB38336EC}" type="presOf" srcId="{1F0FADFD-CCA9-4B23-B53A-CD4B5894BBA0}" destId="{63051443-A52C-429B-AFE2-2626A390F319}" srcOrd="0" destOrd="0" presId="urn:microsoft.com/office/officeart/2005/8/layout/vList2"/>
    <dgm:cxn modelId="{62164A45-E914-482A-826C-5FECA3914FDD}" type="presOf" srcId="{593291AE-420E-412F-B3EC-CB6437F1647F}" destId="{CE77C0DF-DD48-4022-9076-8E97517487F2}" srcOrd="0" destOrd="0" presId="urn:microsoft.com/office/officeart/2005/8/layout/vList2"/>
    <dgm:cxn modelId="{2BF97EA4-C215-4ED0-AAA4-48F9C5CDAE11}" type="presOf" srcId="{C8B5BB9F-0705-415A-B66C-B4E178B0C9EA}" destId="{071D5D4F-B41E-4173-B544-7C3F932BD7B7}" srcOrd="0" destOrd="0" presId="urn:microsoft.com/office/officeart/2005/8/layout/vList2"/>
    <dgm:cxn modelId="{7BE9BBA0-AD88-4E94-B008-ECF297240FF8}" srcId="{593291AE-420E-412F-B3EC-CB6437F1647F}" destId="{C8B5BB9F-0705-415A-B66C-B4E178B0C9EA}" srcOrd="0" destOrd="0" parTransId="{25293CBA-3FA4-41C9-B217-CDCB6F1AB720}" sibTransId="{5E6A432C-2CCD-48B0-8DEB-5D1A2D33CA10}"/>
    <dgm:cxn modelId="{DA72AEBE-1003-46AE-8078-612924E5CF56}" type="presParOf" srcId="{CE77C0DF-DD48-4022-9076-8E97517487F2}" destId="{071D5D4F-B41E-4173-B544-7C3F932BD7B7}" srcOrd="0" destOrd="0" presId="urn:microsoft.com/office/officeart/2005/8/layout/vList2"/>
    <dgm:cxn modelId="{00C9B5BC-2A6A-49AB-BC89-AA0E9C2CE658}" type="presParOf" srcId="{CE77C0DF-DD48-4022-9076-8E97517487F2}" destId="{63051443-A52C-429B-AFE2-2626A390F319}" srcOrd="1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E18000-7669-4A4A-99EB-89E24D6ED3F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821593-8A98-47E5-B42A-8C6570128FA1}">
      <dgm:prSet phldrT="[Текст]" custT="1"/>
      <dgm:spPr/>
      <dgm:t>
        <a:bodyPr/>
        <a:lstStyle/>
        <a:p>
          <a:r>
            <a:rPr lang="ru-RU" sz="4400" b="1" i="1" dirty="0" smtClean="0">
              <a:latin typeface="Times New Roman" pitchFamily="18" charset="0"/>
              <a:cs typeface="Times New Roman" pitchFamily="18" charset="0"/>
            </a:rPr>
            <a:t>Создание презентаций к урокам</a:t>
          </a:r>
          <a:endParaRPr lang="ru-RU" sz="4400" b="1" i="1" dirty="0">
            <a:latin typeface="Times New Roman" pitchFamily="18" charset="0"/>
            <a:cs typeface="Times New Roman" pitchFamily="18" charset="0"/>
          </a:endParaRPr>
        </a:p>
      </dgm:t>
    </dgm:pt>
    <dgm:pt modelId="{B6985223-8B1E-4AD2-99FE-2711C9340297}" type="parTrans" cxnId="{30BBEB4B-FA19-4BE8-B77D-42801F3EB4AE}">
      <dgm:prSet/>
      <dgm:spPr/>
      <dgm:t>
        <a:bodyPr/>
        <a:lstStyle/>
        <a:p>
          <a:endParaRPr lang="ru-RU"/>
        </a:p>
      </dgm:t>
    </dgm:pt>
    <dgm:pt modelId="{4F5AFE3E-95EC-42B3-9F6A-C011F63C5487}" type="sibTrans" cxnId="{30BBEB4B-FA19-4BE8-B77D-42801F3EB4AE}">
      <dgm:prSet/>
      <dgm:spPr/>
      <dgm:t>
        <a:bodyPr/>
        <a:lstStyle/>
        <a:p>
          <a:endParaRPr lang="ru-RU"/>
        </a:p>
      </dgm:t>
    </dgm:pt>
    <dgm:pt modelId="{1ABD4CF5-F151-4AD5-9F3E-1C221D4F835D}">
      <dgm:prSet phldrT="[Текст]" custT="1"/>
      <dgm:spPr/>
      <dgm:t>
        <a:bodyPr/>
        <a:lstStyle/>
        <a:p>
          <a:r>
            <a:rPr lang="ru-RU" sz="4400" b="1" i="1" dirty="0" smtClean="0">
              <a:latin typeface="Times New Roman" pitchFamily="18" charset="0"/>
              <a:cs typeface="Times New Roman" pitchFamily="18" charset="0"/>
            </a:rPr>
            <a:t>Работа и Интернет-ресурсами</a:t>
          </a:r>
          <a:endParaRPr lang="ru-RU" sz="4400" b="1" i="1" dirty="0">
            <a:latin typeface="Times New Roman" pitchFamily="18" charset="0"/>
            <a:cs typeface="Times New Roman" pitchFamily="18" charset="0"/>
          </a:endParaRPr>
        </a:p>
      </dgm:t>
    </dgm:pt>
    <dgm:pt modelId="{08F821D6-2BBD-4F89-8CE1-5E95FFD499EB}" type="parTrans" cxnId="{8B55DA3E-782A-4178-9713-1D04875C308C}">
      <dgm:prSet/>
      <dgm:spPr/>
      <dgm:t>
        <a:bodyPr/>
        <a:lstStyle/>
        <a:p>
          <a:endParaRPr lang="ru-RU"/>
        </a:p>
      </dgm:t>
    </dgm:pt>
    <dgm:pt modelId="{8D85D4AE-505F-4E6E-8283-266B6E543A79}" type="sibTrans" cxnId="{8B55DA3E-782A-4178-9713-1D04875C308C}">
      <dgm:prSet/>
      <dgm:spPr/>
      <dgm:t>
        <a:bodyPr/>
        <a:lstStyle/>
        <a:p>
          <a:endParaRPr lang="ru-RU"/>
        </a:p>
      </dgm:t>
    </dgm:pt>
    <dgm:pt modelId="{0B148A41-BF83-4307-B19A-376090C86531}">
      <dgm:prSet phldrT="[Текст]" custT="1"/>
      <dgm:spPr/>
      <dgm:t>
        <a:bodyPr/>
        <a:lstStyle/>
        <a:p>
          <a:r>
            <a:rPr lang="ru-RU" sz="4400" b="1" i="1" dirty="0" smtClean="0">
              <a:latin typeface="Times New Roman" pitchFamily="18" charset="0"/>
              <a:cs typeface="Times New Roman" pitchFamily="18" charset="0"/>
            </a:rPr>
            <a:t>Использование готовых обучающих программ</a:t>
          </a:r>
          <a:endParaRPr lang="ru-RU" sz="4400" b="1" i="1" dirty="0">
            <a:latin typeface="Times New Roman" pitchFamily="18" charset="0"/>
            <a:cs typeface="Times New Roman" pitchFamily="18" charset="0"/>
          </a:endParaRPr>
        </a:p>
      </dgm:t>
    </dgm:pt>
    <dgm:pt modelId="{2531BBEA-F6F7-4325-913A-0DE2B2607D9C}" type="parTrans" cxnId="{3B9CE35A-0D04-49C4-97FD-88A3CD0A7FE6}">
      <dgm:prSet/>
      <dgm:spPr/>
      <dgm:t>
        <a:bodyPr/>
        <a:lstStyle/>
        <a:p>
          <a:endParaRPr lang="ru-RU"/>
        </a:p>
      </dgm:t>
    </dgm:pt>
    <dgm:pt modelId="{50A57F21-2CE4-4A2D-A6DA-1B74A4A67A03}" type="sibTrans" cxnId="{3B9CE35A-0D04-49C4-97FD-88A3CD0A7FE6}">
      <dgm:prSet/>
      <dgm:spPr/>
      <dgm:t>
        <a:bodyPr/>
        <a:lstStyle/>
        <a:p>
          <a:endParaRPr lang="ru-RU"/>
        </a:p>
      </dgm:t>
    </dgm:pt>
    <dgm:pt modelId="{9D8B8995-A2AD-4F61-B681-6DB1341F7795}">
      <dgm:prSet phldrT="[Текст]" custT="1"/>
      <dgm:spPr/>
      <dgm:t>
        <a:bodyPr/>
        <a:lstStyle/>
        <a:p>
          <a:endParaRPr lang="ru-RU" sz="3600" dirty="0"/>
        </a:p>
      </dgm:t>
    </dgm:pt>
    <dgm:pt modelId="{07A7DC83-68D7-49A4-AFB4-B6078C875B07}" type="parTrans" cxnId="{9B295E75-A20A-4F55-91C1-D4AFA9F54851}">
      <dgm:prSet/>
      <dgm:spPr/>
      <dgm:t>
        <a:bodyPr/>
        <a:lstStyle/>
        <a:p>
          <a:endParaRPr lang="ru-RU"/>
        </a:p>
      </dgm:t>
    </dgm:pt>
    <dgm:pt modelId="{35B86F4F-7AA9-47E9-AFC4-E259CCBFD6D5}" type="sibTrans" cxnId="{9B295E75-A20A-4F55-91C1-D4AFA9F54851}">
      <dgm:prSet/>
      <dgm:spPr/>
      <dgm:t>
        <a:bodyPr/>
        <a:lstStyle/>
        <a:p>
          <a:endParaRPr lang="ru-RU"/>
        </a:p>
      </dgm:t>
    </dgm:pt>
    <dgm:pt modelId="{CB71DD1A-A2CD-43DF-93C1-33BB7742BEB3}" type="pres">
      <dgm:prSet presAssocID="{16E18000-7669-4A4A-99EB-89E24D6ED3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BCA42-9035-44C9-B07E-2575BEA0E93C}" type="pres">
      <dgm:prSet presAssocID="{88821593-8A98-47E5-B42A-8C6570128FA1}" presName="parentText" presStyleLbl="node1" presStyleIdx="0" presStyleCnt="3" custLinFactNeighborX="5785" custLinFactNeighborY="63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D6E2-40A8-40DD-BE50-C49C95EF5EAA}" type="pres">
      <dgm:prSet presAssocID="{88821593-8A98-47E5-B42A-8C6570128FA1}" presName="childText" presStyleLbl="revTx" presStyleIdx="0" presStyleCnt="1" custScaleY="41182" custLinFactNeighborY="-2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EB5C3-DD9E-4B9E-9BE5-611588B6575F}" type="pres">
      <dgm:prSet presAssocID="{1ABD4CF5-F151-4AD5-9F3E-1C221D4F835D}" presName="parentText" presStyleLbl="node1" presStyleIdx="1" presStyleCnt="3" custScaleY="1155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3AEC5-2702-4406-9931-9FEFF61B8823}" type="pres">
      <dgm:prSet presAssocID="{8D85D4AE-505F-4E6E-8283-266B6E543A79}" presName="spacer" presStyleCnt="0"/>
      <dgm:spPr/>
    </dgm:pt>
    <dgm:pt modelId="{95CF84E4-371E-45A2-B84D-1D9D08C278B0}" type="pres">
      <dgm:prSet presAssocID="{0B148A41-BF83-4307-B19A-376090C86531}" presName="parentText" presStyleLbl="node1" presStyleIdx="2" presStyleCnt="3" custLinFactNeighborX="-820" custLinFactNeighborY="-23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08F59B-E642-49BC-8398-F4CEEADEAF20}" type="presOf" srcId="{0B148A41-BF83-4307-B19A-376090C86531}" destId="{95CF84E4-371E-45A2-B84D-1D9D08C278B0}" srcOrd="0" destOrd="0" presId="urn:microsoft.com/office/officeart/2005/8/layout/vList2"/>
    <dgm:cxn modelId="{9B295E75-A20A-4F55-91C1-D4AFA9F54851}" srcId="{88821593-8A98-47E5-B42A-8C6570128FA1}" destId="{9D8B8995-A2AD-4F61-B681-6DB1341F7795}" srcOrd="0" destOrd="0" parTransId="{07A7DC83-68D7-49A4-AFB4-B6078C875B07}" sibTransId="{35B86F4F-7AA9-47E9-AFC4-E259CCBFD6D5}"/>
    <dgm:cxn modelId="{30BBEB4B-FA19-4BE8-B77D-42801F3EB4AE}" srcId="{16E18000-7669-4A4A-99EB-89E24D6ED3F0}" destId="{88821593-8A98-47E5-B42A-8C6570128FA1}" srcOrd="0" destOrd="0" parTransId="{B6985223-8B1E-4AD2-99FE-2711C9340297}" sibTransId="{4F5AFE3E-95EC-42B3-9F6A-C011F63C5487}"/>
    <dgm:cxn modelId="{F599D110-1FCD-4845-A16E-7FC6B3A465E7}" type="presOf" srcId="{16E18000-7669-4A4A-99EB-89E24D6ED3F0}" destId="{CB71DD1A-A2CD-43DF-93C1-33BB7742BEB3}" srcOrd="0" destOrd="0" presId="urn:microsoft.com/office/officeart/2005/8/layout/vList2"/>
    <dgm:cxn modelId="{8B55DA3E-782A-4178-9713-1D04875C308C}" srcId="{16E18000-7669-4A4A-99EB-89E24D6ED3F0}" destId="{1ABD4CF5-F151-4AD5-9F3E-1C221D4F835D}" srcOrd="1" destOrd="0" parTransId="{08F821D6-2BBD-4F89-8CE1-5E95FFD499EB}" sibTransId="{8D85D4AE-505F-4E6E-8283-266B6E543A79}"/>
    <dgm:cxn modelId="{C42F1325-CA90-4F91-BA63-1334956807CB}" type="presOf" srcId="{88821593-8A98-47E5-B42A-8C6570128FA1}" destId="{AB3BCA42-9035-44C9-B07E-2575BEA0E93C}" srcOrd="0" destOrd="0" presId="urn:microsoft.com/office/officeart/2005/8/layout/vList2"/>
    <dgm:cxn modelId="{7A1E2FAD-3ED7-466C-96AE-5F367214B8E6}" type="presOf" srcId="{1ABD4CF5-F151-4AD5-9F3E-1C221D4F835D}" destId="{BD4EB5C3-DD9E-4B9E-9BE5-611588B6575F}" srcOrd="0" destOrd="0" presId="urn:microsoft.com/office/officeart/2005/8/layout/vList2"/>
    <dgm:cxn modelId="{3B9CE35A-0D04-49C4-97FD-88A3CD0A7FE6}" srcId="{16E18000-7669-4A4A-99EB-89E24D6ED3F0}" destId="{0B148A41-BF83-4307-B19A-376090C86531}" srcOrd="2" destOrd="0" parTransId="{2531BBEA-F6F7-4325-913A-0DE2B2607D9C}" sibTransId="{50A57F21-2CE4-4A2D-A6DA-1B74A4A67A03}"/>
    <dgm:cxn modelId="{425CA94D-C8D4-41A1-9B50-A6F80731A742}" type="presOf" srcId="{9D8B8995-A2AD-4F61-B681-6DB1341F7795}" destId="{AD31D6E2-40A8-40DD-BE50-C49C95EF5EAA}" srcOrd="0" destOrd="0" presId="urn:microsoft.com/office/officeart/2005/8/layout/vList2"/>
    <dgm:cxn modelId="{6A30725D-F2E7-4DF6-AED2-8D4FCFABDFBD}" type="presParOf" srcId="{CB71DD1A-A2CD-43DF-93C1-33BB7742BEB3}" destId="{AB3BCA42-9035-44C9-B07E-2575BEA0E93C}" srcOrd="0" destOrd="0" presId="urn:microsoft.com/office/officeart/2005/8/layout/vList2"/>
    <dgm:cxn modelId="{32E2A652-4368-463D-ADD2-B58D3C25A065}" type="presParOf" srcId="{CB71DD1A-A2CD-43DF-93C1-33BB7742BEB3}" destId="{AD31D6E2-40A8-40DD-BE50-C49C95EF5EAA}" srcOrd="1" destOrd="0" presId="urn:microsoft.com/office/officeart/2005/8/layout/vList2"/>
    <dgm:cxn modelId="{9991E0C0-0BC5-43E5-86B5-4B39678F0F97}" type="presParOf" srcId="{CB71DD1A-A2CD-43DF-93C1-33BB7742BEB3}" destId="{BD4EB5C3-DD9E-4B9E-9BE5-611588B6575F}" srcOrd="2" destOrd="0" presId="urn:microsoft.com/office/officeart/2005/8/layout/vList2"/>
    <dgm:cxn modelId="{86B78537-88F3-408E-8CFF-774A1AEB8DC1}" type="presParOf" srcId="{CB71DD1A-A2CD-43DF-93C1-33BB7742BEB3}" destId="{42F3AEC5-2702-4406-9931-9FEFF61B8823}" srcOrd="3" destOrd="0" presId="urn:microsoft.com/office/officeart/2005/8/layout/vList2"/>
    <dgm:cxn modelId="{2CDD6BEB-107C-45A4-A4FF-124D78AB0321}" type="presParOf" srcId="{CB71DD1A-A2CD-43DF-93C1-33BB7742BEB3}" destId="{95CF84E4-371E-45A2-B84D-1D9D08C278B0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3291AE-420E-412F-B3EC-CB6437F1647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B5BB9F-0705-415A-B66C-B4E178B0C9EA}">
      <dgm:prSet phldrT="[Текст]" custT="1"/>
      <dgm:spPr/>
      <dgm:t>
        <a:bodyPr/>
        <a:lstStyle/>
        <a:p>
          <a:pPr algn="ctr"/>
          <a:r>
            <a:rPr lang="ru-RU" sz="4800" b="1" i="1" dirty="0" smtClean="0">
              <a:latin typeface="Times New Roman" pitchFamily="18" charset="0"/>
              <a:cs typeface="Times New Roman" pitchFamily="18" charset="0"/>
            </a:rPr>
            <a:t>Проведение  интерактивных практических работ и тестов</a:t>
          </a:r>
          <a:endParaRPr lang="ru-RU" sz="4800" b="1" i="1" dirty="0">
            <a:latin typeface="Times New Roman" pitchFamily="18" charset="0"/>
            <a:cs typeface="Times New Roman" pitchFamily="18" charset="0"/>
          </a:endParaRPr>
        </a:p>
      </dgm:t>
    </dgm:pt>
    <dgm:pt modelId="{25293CBA-3FA4-41C9-B217-CDCB6F1AB720}" type="parTrans" cxnId="{7BE9BBA0-AD88-4E94-B008-ECF297240FF8}">
      <dgm:prSet/>
      <dgm:spPr/>
      <dgm:t>
        <a:bodyPr/>
        <a:lstStyle/>
        <a:p>
          <a:endParaRPr lang="ru-RU"/>
        </a:p>
      </dgm:t>
    </dgm:pt>
    <dgm:pt modelId="{5E6A432C-2CCD-48B0-8DEB-5D1A2D33CA10}" type="sibTrans" cxnId="{7BE9BBA0-AD88-4E94-B008-ECF297240FF8}">
      <dgm:prSet/>
      <dgm:spPr/>
      <dgm:t>
        <a:bodyPr/>
        <a:lstStyle/>
        <a:p>
          <a:endParaRPr lang="ru-RU"/>
        </a:p>
      </dgm:t>
    </dgm:pt>
    <dgm:pt modelId="{1F0FADFD-CCA9-4B23-B53A-CD4B5894BBA0}">
      <dgm:prSet phldrT="[Текст]" custT="1"/>
      <dgm:spPr/>
      <dgm:t>
        <a:bodyPr/>
        <a:lstStyle/>
        <a:p>
          <a:endParaRPr lang="ru-RU" sz="3600" u="none" dirty="0">
            <a:latin typeface="Monotype Corsiva" pitchFamily="66" charset="0"/>
          </a:endParaRPr>
        </a:p>
      </dgm:t>
    </dgm:pt>
    <dgm:pt modelId="{81ABB71A-11A5-4713-B4A9-7F87E603D280}" type="parTrans" cxnId="{8E1534D8-F466-45F5-A544-79D698983B62}">
      <dgm:prSet/>
      <dgm:spPr/>
      <dgm:t>
        <a:bodyPr/>
        <a:lstStyle/>
        <a:p>
          <a:endParaRPr lang="ru-RU"/>
        </a:p>
      </dgm:t>
    </dgm:pt>
    <dgm:pt modelId="{7D887480-159C-42B4-B1AD-E264B213A2D6}" type="sibTrans" cxnId="{8E1534D8-F466-45F5-A544-79D698983B62}">
      <dgm:prSet/>
      <dgm:spPr/>
      <dgm:t>
        <a:bodyPr/>
        <a:lstStyle/>
        <a:p>
          <a:endParaRPr lang="ru-RU"/>
        </a:p>
      </dgm:t>
    </dgm:pt>
    <dgm:pt modelId="{56DF5CCF-694C-45FB-AA57-49668B36F631}">
      <dgm:prSet phldrT="[Текст]" custT="1"/>
      <dgm:spPr/>
      <dgm:t>
        <a:bodyPr/>
        <a:lstStyle/>
        <a:p>
          <a:pPr algn="ctr"/>
          <a:r>
            <a:rPr lang="ru-RU" sz="4800" b="1" i="1" dirty="0" smtClean="0">
              <a:latin typeface="Times New Roman" pitchFamily="18" charset="0"/>
              <a:cs typeface="Times New Roman" pitchFamily="18" charset="0"/>
            </a:rPr>
            <a:t>Работа с коллекциями ЦОР</a:t>
          </a:r>
          <a:endParaRPr lang="ru-RU" sz="4800" b="1" i="1" dirty="0">
            <a:latin typeface="Times New Roman" pitchFamily="18" charset="0"/>
            <a:cs typeface="Times New Roman" pitchFamily="18" charset="0"/>
          </a:endParaRPr>
        </a:p>
      </dgm:t>
    </dgm:pt>
    <dgm:pt modelId="{C1B51185-46D3-4B25-87B9-D8C238553785}" type="parTrans" cxnId="{C52659FF-E901-4207-8264-8EF272BBBDDA}">
      <dgm:prSet/>
      <dgm:spPr/>
      <dgm:t>
        <a:bodyPr/>
        <a:lstStyle/>
        <a:p>
          <a:endParaRPr lang="ru-RU"/>
        </a:p>
      </dgm:t>
    </dgm:pt>
    <dgm:pt modelId="{14309945-D64F-45CD-BB18-8624865BB658}" type="sibTrans" cxnId="{C52659FF-E901-4207-8264-8EF272BBBDDA}">
      <dgm:prSet/>
      <dgm:spPr/>
      <dgm:t>
        <a:bodyPr/>
        <a:lstStyle/>
        <a:p>
          <a:endParaRPr lang="ru-RU"/>
        </a:p>
      </dgm:t>
    </dgm:pt>
    <dgm:pt modelId="{9F1844F3-A7CF-4EAF-87C1-F0254D31B88E}">
      <dgm:prSet phldrT="[Текст]" custT="1"/>
      <dgm:spPr/>
      <dgm:t>
        <a:bodyPr/>
        <a:lstStyle/>
        <a:p>
          <a:endParaRPr lang="ru-RU" sz="3300" dirty="0"/>
        </a:p>
      </dgm:t>
    </dgm:pt>
    <dgm:pt modelId="{45F63DC8-BA8A-4A8E-9B29-EFD73EB6AC1A}" type="parTrans" cxnId="{12DD4F9C-084D-4DB4-ADB1-7F5A493B0FF0}">
      <dgm:prSet/>
      <dgm:spPr/>
      <dgm:t>
        <a:bodyPr/>
        <a:lstStyle/>
        <a:p>
          <a:endParaRPr lang="ru-RU"/>
        </a:p>
      </dgm:t>
    </dgm:pt>
    <dgm:pt modelId="{9AD4E85E-AF65-42D8-B8DB-C1B9E58A1774}" type="sibTrans" cxnId="{12DD4F9C-084D-4DB4-ADB1-7F5A493B0FF0}">
      <dgm:prSet/>
      <dgm:spPr/>
      <dgm:t>
        <a:bodyPr/>
        <a:lstStyle/>
        <a:p>
          <a:endParaRPr lang="ru-RU"/>
        </a:p>
      </dgm:t>
    </dgm:pt>
    <dgm:pt modelId="{CE77C0DF-DD48-4022-9076-8E97517487F2}" type="pres">
      <dgm:prSet presAssocID="{593291AE-420E-412F-B3EC-CB6437F164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D5D4F-B41E-4173-B544-7C3F932BD7B7}" type="pres">
      <dgm:prSet presAssocID="{C8B5BB9F-0705-415A-B66C-B4E178B0C9EA}" presName="parentText" presStyleLbl="node1" presStyleIdx="0" presStyleCnt="2" custScaleY="109286" custLinFactY="-2466" custLinFactNeighborX="17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51443-A52C-429B-AFE2-2626A390F319}" type="pres">
      <dgm:prSet presAssocID="{C8B5BB9F-0705-415A-B66C-B4E178B0C9EA}" presName="childText" presStyleLbl="revTx" presStyleIdx="0" presStyleCnt="2" custScaleY="9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32052-F95A-466C-8036-FD0CD959F689}" type="pres">
      <dgm:prSet presAssocID="{56DF5CCF-694C-45FB-AA57-49668B36F6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80FF1-B2E2-481E-80B8-C3CD667A63C4}" type="pres">
      <dgm:prSet presAssocID="{56DF5CCF-694C-45FB-AA57-49668B36F63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24B97-7DE9-43EB-B0EC-D135D16B707E}" type="presOf" srcId="{C8B5BB9F-0705-415A-B66C-B4E178B0C9EA}" destId="{071D5D4F-B41E-4173-B544-7C3F932BD7B7}" srcOrd="0" destOrd="0" presId="urn:microsoft.com/office/officeart/2005/8/layout/vList2"/>
    <dgm:cxn modelId="{8E1534D8-F466-45F5-A544-79D698983B62}" srcId="{C8B5BB9F-0705-415A-B66C-B4E178B0C9EA}" destId="{1F0FADFD-CCA9-4B23-B53A-CD4B5894BBA0}" srcOrd="0" destOrd="0" parTransId="{81ABB71A-11A5-4713-B4A9-7F87E603D280}" sibTransId="{7D887480-159C-42B4-B1AD-E264B213A2D6}"/>
    <dgm:cxn modelId="{F7CAABE4-C76A-4C74-8050-CB6EB5A1B4F2}" type="presOf" srcId="{56DF5CCF-694C-45FB-AA57-49668B36F631}" destId="{E7C32052-F95A-466C-8036-FD0CD959F689}" srcOrd="0" destOrd="0" presId="urn:microsoft.com/office/officeart/2005/8/layout/vList2"/>
    <dgm:cxn modelId="{14A6B0A6-7BFA-4A88-BD19-F83B75F740B4}" type="presOf" srcId="{1F0FADFD-CCA9-4B23-B53A-CD4B5894BBA0}" destId="{63051443-A52C-429B-AFE2-2626A390F319}" srcOrd="0" destOrd="0" presId="urn:microsoft.com/office/officeart/2005/8/layout/vList2"/>
    <dgm:cxn modelId="{12DD4F9C-084D-4DB4-ADB1-7F5A493B0FF0}" srcId="{56DF5CCF-694C-45FB-AA57-49668B36F631}" destId="{9F1844F3-A7CF-4EAF-87C1-F0254D31B88E}" srcOrd="0" destOrd="0" parTransId="{45F63DC8-BA8A-4A8E-9B29-EFD73EB6AC1A}" sibTransId="{9AD4E85E-AF65-42D8-B8DB-C1B9E58A1774}"/>
    <dgm:cxn modelId="{E4377F17-09A0-4882-B782-0ED91B1A5237}" type="presOf" srcId="{593291AE-420E-412F-B3EC-CB6437F1647F}" destId="{CE77C0DF-DD48-4022-9076-8E97517487F2}" srcOrd="0" destOrd="0" presId="urn:microsoft.com/office/officeart/2005/8/layout/vList2"/>
    <dgm:cxn modelId="{E439A40A-08C4-492A-9483-BE0DB4C38609}" type="presOf" srcId="{9F1844F3-A7CF-4EAF-87C1-F0254D31B88E}" destId="{80C80FF1-B2E2-481E-80B8-C3CD667A63C4}" srcOrd="0" destOrd="0" presId="urn:microsoft.com/office/officeart/2005/8/layout/vList2"/>
    <dgm:cxn modelId="{C52659FF-E901-4207-8264-8EF272BBBDDA}" srcId="{593291AE-420E-412F-B3EC-CB6437F1647F}" destId="{56DF5CCF-694C-45FB-AA57-49668B36F631}" srcOrd="1" destOrd="0" parTransId="{C1B51185-46D3-4B25-87B9-D8C238553785}" sibTransId="{14309945-D64F-45CD-BB18-8624865BB658}"/>
    <dgm:cxn modelId="{7BE9BBA0-AD88-4E94-B008-ECF297240FF8}" srcId="{593291AE-420E-412F-B3EC-CB6437F1647F}" destId="{C8B5BB9F-0705-415A-B66C-B4E178B0C9EA}" srcOrd="0" destOrd="0" parTransId="{25293CBA-3FA4-41C9-B217-CDCB6F1AB720}" sibTransId="{5E6A432C-2CCD-48B0-8DEB-5D1A2D33CA10}"/>
    <dgm:cxn modelId="{78DCF29D-D154-4F18-814F-82080CD866F6}" type="presParOf" srcId="{CE77C0DF-DD48-4022-9076-8E97517487F2}" destId="{071D5D4F-B41E-4173-B544-7C3F932BD7B7}" srcOrd="0" destOrd="0" presId="urn:microsoft.com/office/officeart/2005/8/layout/vList2"/>
    <dgm:cxn modelId="{7E80589E-26B7-4BF4-8656-F61C7AEEB35E}" type="presParOf" srcId="{CE77C0DF-DD48-4022-9076-8E97517487F2}" destId="{63051443-A52C-429B-AFE2-2626A390F319}" srcOrd="1" destOrd="0" presId="urn:microsoft.com/office/officeart/2005/8/layout/vList2"/>
    <dgm:cxn modelId="{C0E460FE-6773-439A-98AA-F948D1264FB9}" type="presParOf" srcId="{CE77C0DF-DD48-4022-9076-8E97517487F2}" destId="{E7C32052-F95A-466C-8036-FD0CD959F689}" srcOrd="2" destOrd="0" presId="urn:microsoft.com/office/officeart/2005/8/layout/vList2"/>
    <dgm:cxn modelId="{D7694090-8CEE-406B-A9AD-B078866F3B46}" type="presParOf" srcId="{CE77C0DF-DD48-4022-9076-8E97517487F2}" destId="{80C80FF1-B2E2-481E-80B8-C3CD667A63C4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BCA42-9035-44C9-B07E-2575BEA0E93C}">
      <dsp:nvSpPr>
        <dsp:cNvPr id="0" name=""/>
        <dsp:cNvSpPr/>
      </dsp:nvSpPr>
      <dsp:spPr>
        <a:xfrm>
          <a:off x="0" y="291594"/>
          <a:ext cx="8643998" cy="16324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latin typeface="Monotype Corsiva" pitchFamily="66" charset="0"/>
            </a:rPr>
            <a:t>Общеобразовательная:</a:t>
          </a:r>
          <a:endParaRPr lang="ru-RU" sz="6600" kern="1200" dirty="0">
            <a:latin typeface="Monotype Corsiva" pitchFamily="66" charset="0"/>
          </a:endParaRPr>
        </a:p>
      </dsp:txBody>
      <dsp:txXfrm>
        <a:off x="0" y="291594"/>
        <a:ext cx="8643998" cy="1632401"/>
      </dsp:txXfrm>
    </dsp:sp>
    <dsp:sp modelId="{AD31D6E2-40A8-40DD-BE50-C49C95EF5EAA}">
      <dsp:nvSpPr>
        <dsp:cNvPr id="0" name=""/>
        <dsp:cNvSpPr/>
      </dsp:nvSpPr>
      <dsp:spPr>
        <a:xfrm>
          <a:off x="0" y="1923996"/>
          <a:ext cx="864399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47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i="1" kern="1200" dirty="0" smtClean="0">
              <a:latin typeface="Times New Roman" pitchFamily="18" charset="0"/>
              <a:cs typeface="Times New Roman" pitchFamily="18" charset="0"/>
            </a:rPr>
            <a:t>Способствовать усвоению научных общебиологических знаний.</a:t>
          </a:r>
          <a:endParaRPr lang="ru-RU" sz="3600" kern="1200" dirty="0"/>
        </a:p>
      </dsp:txBody>
      <dsp:txXfrm>
        <a:off x="0" y="1923996"/>
        <a:ext cx="8643998" cy="1076400"/>
      </dsp:txXfrm>
    </dsp:sp>
    <dsp:sp modelId="{BD4EB5C3-DD9E-4B9E-9BE5-611588B6575F}">
      <dsp:nvSpPr>
        <dsp:cNvPr id="0" name=""/>
        <dsp:cNvSpPr/>
      </dsp:nvSpPr>
      <dsp:spPr>
        <a:xfrm>
          <a:off x="0" y="3000396"/>
          <a:ext cx="8643998" cy="16324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latin typeface="Monotype Corsiva" pitchFamily="66" charset="0"/>
            </a:rPr>
            <a:t>Развивающая:</a:t>
          </a:r>
          <a:endParaRPr lang="ru-RU" sz="7200" kern="1200" dirty="0">
            <a:latin typeface="Monotype Corsiva" pitchFamily="66" charset="0"/>
          </a:endParaRPr>
        </a:p>
      </dsp:txBody>
      <dsp:txXfrm>
        <a:off x="0" y="3000396"/>
        <a:ext cx="8643998" cy="1632401"/>
      </dsp:txXfrm>
    </dsp:sp>
    <dsp:sp modelId="{C56E32B5-622E-4118-8A99-98936D4C085E}">
      <dsp:nvSpPr>
        <dsp:cNvPr id="0" name=""/>
        <dsp:cNvSpPr/>
      </dsp:nvSpPr>
      <dsp:spPr>
        <a:xfrm>
          <a:off x="0" y="4632797"/>
          <a:ext cx="864399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47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i="1" kern="1200" dirty="0" smtClean="0">
              <a:latin typeface="Times New Roman" pitchFamily="18" charset="0"/>
              <a:cs typeface="Times New Roman" pitchFamily="18" charset="0"/>
            </a:rPr>
            <a:t>Продолжить развитие </a:t>
          </a:r>
          <a:r>
            <a:rPr lang="ru-RU" sz="3600" b="1" i="1" kern="1200" dirty="0" smtClean="0">
              <a:latin typeface="Times New Roman" pitchFamily="18" charset="0"/>
              <a:cs typeface="Times New Roman" pitchFamily="18" charset="0"/>
            </a:rPr>
            <a:t>обще-учебных компетентностей </a:t>
          </a:r>
          <a:r>
            <a:rPr lang="ru-RU" sz="3600" b="1" i="1" kern="1200" dirty="0" smtClean="0">
              <a:latin typeface="Times New Roman" pitchFamily="18" charset="0"/>
              <a:cs typeface="Times New Roman" pitchFamily="18" charset="0"/>
            </a:rPr>
            <a:t>учащихся.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632797"/>
        <a:ext cx="8643998" cy="1076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1D5D4F-B41E-4173-B544-7C3F932BD7B7}">
      <dsp:nvSpPr>
        <dsp:cNvPr id="0" name=""/>
        <dsp:cNvSpPr/>
      </dsp:nvSpPr>
      <dsp:spPr>
        <a:xfrm>
          <a:off x="0" y="0"/>
          <a:ext cx="8215370" cy="16110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latin typeface="Monotype Corsiva" pitchFamily="66" charset="0"/>
            </a:rPr>
            <a:t>Воспитательная:</a:t>
          </a:r>
          <a:endParaRPr lang="ru-RU" sz="6600" kern="1200" dirty="0">
            <a:latin typeface="Monotype Corsiva" pitchFamily="66" charset="0"/>
          </a:endParaRPr>
        </a:p>
      </dsp:txBody>
      <dsp:txXfrm>
        <a:off x="0" y="0"/>
        <a:ext cx="8215370" cy="1611094"/>
      </dsp:txXfrm>
    </dsp:sp>
    <dsp:sp modelId="{63051443-A52C-429B-AFE2-2626A390F319}">
      <dsp:nvSpPr>
        <dsp:cNvPr id="0" name=""/>
        <dsp:cNvSpPr/>
      </dsp:nvSpPr>
      <dsp:spPr>
        <a:xfrm>
          <a:off x="0" y="1613307"/>
          <a:ext cx="8215370" cy="1403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3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u="none" kern="1200" dirty="0" smtClean="0">
              <a:latin typeface="Monotype Corsiva" pitchFamily="66" charset="0"/>
            </a:rPr>
            <a:t>Создание оптимальных условий для самореализации и социализации учащихся в процессе обучения.</a:t>
          </a:r>
          <a:endParaRPr lang="ru-RU" sz="3600" u="none" kern="1200" dirty="0">
            <a:latin typeface="Monotype Corsiva" pitchFamily="66" charset="0"/>
          </a:endParaRPr>
        </a:p>
      </dsp:txBody>
      <dsp:txXfrm>
        <a:off x="0" y="1613307"/>
        <a:ext cx="8215370" cy="1403205"/>
      </dsp:txXfrm>
    </dsp:sp>
    <dsp:sp modelId="{E7C32052-F95A-466C-8036-FD0CD959F689}">
      <dsp:nvSpPr>
        <dsp:cNvPr id="0" name=""/>
        <dsp:cNvSpPr/>
      </dsp:nvSpPr>
      <dsp:spPr>
        <a:xfrm>
          <a:off x="0" y="3016512"/>
          <a:ext cx="8215370" cy="1474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Monotype Corsiva" pitchFamily="66" charset="0"/>
            </a:rPr>
            <a:t>Стимулировать развитие познавательного интереса у учащихся.</a:t>
          </a:r>
          <a:endParaRPr lang="ru-RU" sz="4000" kern="1200" dirty="0">
            <a:latin typeface="Monotype Corsiva" pitchFamily="66" charset="0"/>
          </a:endParaRPr>
        </a:p>
      </dsp:txBody>
      <dsp:txXfrm>
        <a:off x="0" y="3016512"/>
        <a:ext cx="8215370" cy="1474199"/>
      </dsp:txXfrm>
    </dsp:sp>
    <dsp:sp modelId="{80C80FF1-B2E2-481E-80B8-C3CD667A63C4}">
      <dsp:nvSpPr>
        <dsp:cNvPr id="0" name=""/>
        <dsp:cNvSpPr/>
      </dsp:nvSpPr>
      <dsp:spPr>
        <a:xfrm>
          <a:off x="0" y="4490712"/>
          <a:ext cx="8215370" cy="150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3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>
              <a:latin typeface="Monotype Corsiva" pitchFamily="66" charset="0"/>
            </a:rPr>
            <a:t>Создать условия для формирования опыта равноправного сотрудничества учителя и учащихся в процессе обучения</a:t>
          </a:r>
          <a:r>
            <a:rPr lang="ru-RU" sz="3300" kern="1200" dirty="0" smtClean="0"/>
            <a:t>.</a:t>
          </a:r>
          <a:endParaRPr lang="ru-RU" sz="3300" kern="1200" dirty="0"/>
        </a:p>
      </dsp:txBody>
      <dsp:txXfrm>
        <a:off x="0" y="4490712"/>
        <a:ext cx="8215370" cy="1507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2524B-CCDB-4BEB-B13C-CE8A2F134FA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9C9EA-9C11-4258-A80E-78C286CC2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9C9EA-9C11-4258-A80E-78C286CC2F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9C9EA-9C11-4258-A80E-78C286CC2F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1AEE-076E-40A0-8E64-B345F8B5112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8AED-C3E4-4B51-9DEB-92E26A7E8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350046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Приёмы активизации </a:t>
            </a: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познавательного интереса на уроках </a:t>
            </a: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биологии</a:t>
            </a: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sz="4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429132"/>
            <a:ext cx="4286280" cy="2286016"/>
          </a:xfr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i="1" dirty="0" smtClean="0">
                <a:latin typeface="Arno Pro Smbd SmText" pitchFamily="18" charset="0"/>
              </a:rPr>
              <a:t>Учитель биологии:</a:t>
            </a:r>
          </a:p>
          <a:p>
            <a:r>
              <a:rPr lang="ru-RU" sz="3600" i="1" dirty="0" smtClean="0">
                <a:latin typeface="Arno Pro Smbd SmText" pitchFamily="18" charset="0"/>
              </a:rPr>
              <a:t>Дыганова Наталья </a:t>
            </a:r>
          </a:p>
          <a:p>
            <a:r>
              <a:rPr lang="ru-RU" sz="3600" i="1" dirty="0" smtClean="0">
                <a:latin typeface="Arno Pro Smbd SmText" pitchFamily="18" charset="0"/>
              </a:rPr>
              <a:t>Владимировна.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71538" y="428604"/>
          <a:ext cx="764386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71538" y="428604"/>
          <a:ext cx="764386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22256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Игра – естественный спутник жизни человека, источник радостных эмоций, обладающий великой воспитательной силой.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Home\Мои документы\Мои рисунки\Фото- лето 2010\Изображение 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86058"/>
            <a:ext cx="4834467" cy="3625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93991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игре формируются все стороны души человека: его ум, его сердце, его воля.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К.Д.Ушинский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Изображение 1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3" y="3357562"/>
            <a:ext cx="4381531" cy="3286148"/>
          </a:xfrm>
        </p:spPr>
      </p:pic>
      <p:pic>
        <p:nvPicPr>
          <p:cNvPr id="41986" name="Picture 2" descr="E:\Изображение\Фото 2010-11год\Изображение 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214554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Урок- игра: «На приёме у  врача- пульманолога»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Изображение 17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214346" y="1643050"/>
            <a:ext cx="4381531" cy="3286148"/>
          </a:xfrm>
        </p:spPr>
      </p:pic>
      <p:pic>
        <p:nvPicPr>
          <p:cNvPr id="9" name="Содержимое 8" descr="Изображение 178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bright="20000" contrast="10000"/>
          </a:blip>
          <a:stretch>
            <a:fillRect/>
          </a:stretch>
        </p:blipFill>
        <p:spPr>
          <a:xfrm>
            <a:off x="4214810" y="3429000"/>
            <a:ext cx="4643439" cy="32948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8358278" y="-214314"/>
            <a:ext cx="8229600" cy="428628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6" name="Содержимое 5" descr="Изображение 1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214289"/>
            <a:ext cx="4786346" cy="4063907"/>
          </a:xfrm>
        </p:spPr>
      </p:pic>
      <p:pic>
        <p:nvPicPr>
          <p:cNvPr id="7" name="Содержимое 6" descr="Изображение 1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214686"/>
            <a:ext cx="4714876" cy="36963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Игра на уроке: «Деление-основа роста и развития живых организмов»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E:\Изображение\Фото 2010-11год\Изображение 5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43224"/>
            <a:ext cx="4953035" cy="3714776"/>
          </a:xfrm>
          <a:prstGeom prst="rect">
            <a:avLst/>
          </a:prstGeom>
          <a:noFill/>
        </p:spPr>
      </p:pic>
      <p:pic>
        <p:nvPicPr>
          <p:cNvPr id="40963" name="Picture 3" descr="E:\Изображение\Фото 2010-11год\Изображение 5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74176" y="1500174"/>
            <a:ext cx="5169976" cy="3877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42910" y="357166"/>
          <a:ext cx="821537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357166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285728"/>
          <a:ext cx="821537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15370" cy="464347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r"/>
            <a:r>
              <a:rPr lang="ru-RU" sz="4800" b="1" i="1" dirty="0" smtClean="0">
                <a:latin typeface="Monotype Corsiva" pitchFamily="66" charset="0"/>
              </a:rPr>
              <a:t/>
            </a:r>
            <a:br>
              <a:rPr lang="ru-RU" sz="4800" b="1" i="1" dirty="0" smtClean="0">
                <a:latin typeface="Monotype Corsiva" pitchFamily="66" charset="0"/>
              </a:rPr>
            </a:br>
            <a:r>
              <a:rPr lang="ru-RU" sz="5300" b="1" i="1" dirty="0" smtClean="0">
                <a:latin typeface="Monotype Corsiva" pitchFamily="66" charset="0"/>
              </a:rPr>
              <a:t>Урок – это зеркало общей и педагогической культуры учителя, мерило его интеллектуального богатства, показатель его кругозора и эрудиции»</a:t>
            </a:r>
            <a:br>
              <a:rPr lang="ru-RU" sz="5300" b="1" i="1" dirty="0" smtClean="0">
                <a:latin typeface="Monotype Corsiva" pitchFamily="66" charset="0"/>
              </a:rPr>
            </a:br>
            <a:r>
              <a:rPr lang="ru-RU" sz="5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/>
            </a:r>
            <a:br>
              <a:rPr lang="ru-RU" sz="5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</a:br>
            <a:r>
              <a:rPr lang="ru-RU" sz="6000" b="1" i="1" dirty="0" smtClean="0">
                <a:latin typeface="Monotype Corsiva" pitchFamily="66" charset="0"/>
              </a:rPr>
              <a:t>В. Сухомлинский</a:t>
            </a:r>
            <a:endParaRPr lang="ru-RU" sz="60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Monotype Corsiva" pitchFamily="66" charset="0"/>
              </a:rPr>
              <a:t>Выводы:</a:t>
            </a:r>
            <a:endParaRPr lang="ru-RU" sz="5400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>На уроках необходимо создавать положительный эмоциональный климат.</a:t>
            </a:r>
          </a:p>
          <a:p>
            <a:r>
              <a:rPr lang="ru-RU" b="1" i="1" dirty="0" smtClean="0"/>
              <a:t>Уделять внимание развивающей деятельности учащихся и формированию у них эмоционально-ценностного отношения к процессу познания.</a:t>
            </a:r>
          </a:p>
          <a:p>
            <a:r>
              <a:rPr lang="ru-RU" b="1" i="1" dirty="0" smtClean="0"/>
              <a:t>Применять активные формы и методы обучения.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15328" cy="59404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/>
            <a:r>
              <a:rPr lang="ru-RU" sz="8900" b="1" dirty="0" smtClean="0">
                <a:latin typeface="Monotype Corsiva" pitchFamily="66" charset="0"/>
              </a:rPr>
              <a:t>«</a:t>
            </a:r>
            <a:r>
              <a:rPr lang="ru-RU" sz="8000" b="1" dirty="0" smtClean="0">
                <a:latin typeface="Monotype Corsiva" pitchFamily="66" charset="0"/>
              </a:rPr>
              <a:t>Научиться можно только тому, что любишь»</a:t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9600" b="1" dirty="0" smtClean="0">
                <a:latin typeface="Monotype Corsiva" pitchFamily="66" charset="0"/>
              </a:rPr>
              <a:t>Гёте.</a:t>
            </a:r>
            <a:endParaRPr lang="ru-RU" sz="9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15328" cy="59404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9600" b="1" dirty="0" smtClean="0">
                <a:latin typeface="Monotype Corsiva" pitchFamily="66" charset="0"/>
              </a:rPr>
              <a:t>Спасибо за внимание!</a:t>
            </a:r>
            <a:endParaRPr lang="ru-RU" sz="9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358246" cy="3714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atin typeface="Monotype Corsiva" pitchFamily="66" charset="0"/>
              </a:rPr>
              <a:t>Познавательный </a:t>
            </a:r>
            <a:r>
              <a:rPr lang="ru-RU" sz="5300" b="1" dirty="0" smtClean="0">
                <a:latin typeface="Monotype Corsiva" pitchFamily="66" charset="0"/>
              </a:rPr>
              <a:t>интерес – важнейшее образование личности, которое складывается в процессе жизнедеятельности человека. </a:t>
            </a:r>
            <a:endParaRPr lang="ru-RU" sz="53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142852"/>
          <a:ext cx="857256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37147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Методы обучения, активизирующие познавательный интерес учащихся: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428604"/>
          <a:ext cx="711996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372586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Условия эффективности формирования опыта эмоционально-ценностного отношения 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357166"/>
          <a:ext cx="792961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Основные формы организации деятельности учащихся, активизирующие познавательную активность: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481</TotalTime>
  <Words>262</Words>
  <Application>Microsoft Office PowerPoint</Application>
  <PresentationFormat>Экран (4:3)</PresentationFormat>
  <Paragraphs>50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«Приёмы активизации познавательного интереса на уроках биологии»</vt:lpstr>
      <vt:lpstr> Урок – это зеркало общей и педагогической культуры учителя, мерило его интеллектуального богатства, показатель его кругозора и эрудиции»  В. Сухомлинский</vt:lpstr>
      <vt:lpstr> Познавательный интерес – важнейшее образование личности, которое складывается в процессе жизнедеятельности человека. </vt:lpstr>
      <vt:lpstr>Слайд 4</vt:lpstr>
      <vt:lpstr>Методы обучения, активизирующие познавательный интерес учащихся:</vt:lpstr>
      <vt:lpstr>Слайд 6</vt:lpstr>
      <vt:lpstr>Условия эффективности формирования опыта эмоционально-ценностного отношения </vt:lpstr>
      <vt:lpstr>Слайд 8</vt:lpstr>
      <vt:lpstr>Основные формы организации деятельности учащихся, активизирующие познавательную активность:</vt:lpstr>
      <vt:lpstr>Слайд 10</vt:lpstr>
      <vt:lpstr>Слайд 11</vt:lpstr>
      <vt:lpstr>Игра – естественный спутник жизни человека, источник радостных эмоций, обладающий великой воспитательной силой. </vt:lpstr>
      <vt:lpstr>В игре формируются все стороны души человека: его ум, его сердце, его воля.                                                  К.Д.Ушинский</vt:lpstr>
      <vt:lpstr>Урок- игра: «На приёме у  врача- пульманолога»</vt:lpstr>
      <vt:lpstr>Слайд 15</vt:lpstr>
      <vt:lpstr>Игра на уроке: «Деление-основа роста и развития живых организмов»</vt:lpstr>
      <vt:lpstr>Слайд 17</vt:lpstr>
      <vt:lpstr>Слайд 18</vt:lpstr>
      <vt:lpstr>Слайд 19</vt:lpstr>
      <vt:lpstr>Выводы:</vt:lpstr>
      <vt:lpstr>«Научиться можно только тому, что любишь» Гёте.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«Самореализация личности учащихся путём активизации познавательного интереса на уроках биологии.»</dc:title>
  <dc:creator>HOME</dc:creator>
  <cp:lastModifiedBy>home</cp:lastModifiedBy>
  <cp:revision>64</cp:revision>
  <dcterms:created xsi:type="dcterms:W3CDTF">2011-02-08T12:10:32Z</dcterms:created>
  <dcterms:modified xsi:type="dcterms:W3CDTF">2013-03-25T12:53:32Z</dcterms:modified>
</cp:coreProperties>
</file>