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95" r:id="rId2"/>
    <p:sldId id="292" r:id="rId3"/>
    <p:sldId id="260" r:id="rId4"/>
    <p:sldId id="281" r:id="rId5"/>
    <p:sldId id="282" r:id="rId6"/>
    <p:sldId id="284" r:id="rId7"/>
    <p:sldId id="285" r:id="rId8"/>
    <p:sldId id="288" r:id="rId9"/>
    <p:sldId id="291" r:id="rId10"/>
    <p:sldId id="293" r:id="rId11"/>
    <p:sldId id="287" r:id="rId12"/>
    <p:sldId id="262" r:id="rId13"/>
    <p:sldId id="289" r:id="rId14"/>
    <p:sldId id="263" r:id="rId15"/>
    <p:sldId id="290" r:id="rId16"/>
    <p:sldId id="264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50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44" autoAdjust="0"/>
  </p:normalViewPr>
  <p:slideViewPr>
    <p:cSldViewPr>
      <p:cViewPr varScale="1">
        <p:scale>
          <a:sx n="87" d="100"/>
          <a:sy n="87" d="100"/>
        </p:scale>
        <p:origin x="-147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D7A3-E836-4D10-8E78-D2138E865BC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53CB0-4C91-4CE5-8667-308EE20312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2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3CB0-4C91-4CE5-8667-308EE20312C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50585"/>
            </a:gs>
            <a:gs pos="19000">
              <a:srgbClr val="00CC00"/>
            </a:gs>
            <a:gs pos="41000">
              <a:srgbClr val="BA0066"/>
            </a:gs>
            <a:gs pos="66000">
              <a:srgbClr val="FF0000"/>
            </a:gs>
            <a:gs pos="82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6.gif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1640" y="531692"/>
            <a:ext cx="58228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00CC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Математическая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00CC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 сказка</a:t>
            </a:r>
            <a:endParaRPr lang="ru-RU" sz="5400" b="1" dirty="0">
              <a:ln w="900" cmpd="sng">
                <a:solidFill>
                  <a:srgbClr val="FFFF00">
                    <a:alpha val="55000"/>
                  </a:srgbClr>
                </a:solidFill>
                <a:prstDash val="solid"/>
              </a:ln>
              <a:solidFill>
                <a:srgbClr val="00CC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1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День рождения</a:t>
            </a:r>
            <a:endParaRPr lang="ru-RU" sz="66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4180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Автор: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Политова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Н. Г.,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учитель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математики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ГБОУ СОШ с. </a:t>
            </a:r>
            <a:r>
              <a:rPr lang="ru-RU" sz="2400" b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Утевка</a:t>
            </a:r>
            <a:r>
              <a:rPr lang="ru-RU" sz="2400" b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3284984"/>
            <a:ext cx="9144000" cy="357301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8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сказала, что число, которое равно сумме своих меньших делителей, называется совершенным</a:t>
            </a:r>
            <a:endParaRPr lang="ru-RU" sz="4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638" y="620688"/>
            <a:ext cx="1136418" cy="25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0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28628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32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28-единственное  двузначное совершенное число.</a:t>
            </a:r>
          </a:p>
          <a:p>
            <a:pPr marL="45720" indent="0">
              <a:buNone/>
            </a:pPr>
            <a:r>
              <a:rPr lang="ru-RU" sz="32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496- единственное  трёхзначное совершенное число. </a:t>
            </a:r>
          </a:p>
          <a:p>
            <a:pPr marL="45720" indent="0">
              <a:buNone/>
            </a:pPr>
            <a:r>
              <a:rPr lang="ru-RU" sz="32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только одно однозначное.</a:t>
            </a:r>
          </a:p>
          <a:p>
            <a:pPr marL="45720" indent="0">
              <a:buNone/>
            </a:pPr>
            <a:r>
              <a:rPr lang="ru-RU" sz="32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его </a:t>
            </a:r>
            <a:endParaRPr lang="ru-RU" sz="3200" b="1" dirty="0">
              <a:ln w="11430">
                <a:solidFill>
                  <a:srgbClr val="00CC00"/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648" y="0"/>
            <a:ext cx="9144000" cy="21237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Совершенные числа встречаются очень редко: среди чисел до миллиона всего 4 совершенных</a:t>
            </a:r>
            <a:endParaRPr lang="ru-RU" sz="44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Виртуальная экскурсия\Алфавит. Цифры\alf6 (37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8680" y="5445223"/>
            <a:ext cx="1074790" cy="10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01 0.17877 L 0.22708 0.03076 C 0.2526 -0.03584 0.32986 -0.08672 0.36736 -0.06151 L 0.45017 -0.00578 " pathEditMode="relative" rAng="-3789307" ptsTypes="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331236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Наступило 29 сентября, и число 29 тоже решило пригласить в этот день в гости всех своих меньших делителей. Первой как всегда пришла</a:t>
            </a:r>
            <a:endParaRPr lang="ru-RU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29" y="4005064"/>
            <a:ext cx="1136418" cy="25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07064"/>
            <a:ext cx="9144000" cy="3302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Кто ещё пришёл в гости?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можно сказать про число 29?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8587" y="260648"/>
            <a:ext cx="8215369" cy="2571744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Числам понравилось приглашать в гости своих делителей. Вы уже знаете, кого пригласило число 30: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16551"/>
            <a:ext cx="648072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User\Desktop\Виртуальная экскурсия\Алфавит. Цифры\alf7 (33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31" y="3314853"/>
            <a:ext cx="1080120" cy="139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дом\Desktop\Фото 5 А\Виртуальная экскурсия\Алфавит. Цифры\alf7 (34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49812"/>
            <a:ext cx="1037720" cy="147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дом\Desktop\Фото 5 А\Виртуальная экскурсия\Алфавит. Цифры\alf7 (36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046" y="3301224"/>
            <a:ext cx="1100986" cy="149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Виртуальная экскурсия\Алфавит. Цифры\alf7 (37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25793"/>
            <a:ext cx="1020739" cy="132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065943" y="3009931"/>
            <a:ext cx="2294801" cy="1854020"/>
            <a:chOff x="6084388" y="2831592"/>
            <a:chExt cx="2294801" cy="1854020"/>
          </a:xfrm>
        </p:grpSpPr>
        <p:pic>
          <p:nvPicPr>
            <p:cNvPr id="1027" name="Picture 3" descr="C:\Users\User\Desktop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388" y="2831592"/>
              <a:ext cx="872480" cy="1854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User\Desktop\Виртуальная экскурсия\Алфавит. Цифры\alf7 (31)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6868" y="2947434"/>
              <a:ext cx="1422321" cy="1622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7222566" y="5081573"/>
            <a:ext cx="1614744" cy="1129220"/>
            <a:chOff x="6425470" y="5037331"/>
            <a:chExt cx="1614744" cy="1129220"/>
          </a:xfrm>
        </p:grpSpPr>
        <p:pic>
          <p:nvPicPr>
            <p:cNvPr id="1028" name="Picture 4" descr="C:\Users\User\Desktop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5470" y="5037331"/>
              <a:ext cx="531397" cy="1129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C:\Users\дом\Desktop\Фото 5 А\Виртуальная экскурсия\Алфавит. Цифры\alf7 (36)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8203" y="5037331"/>
              <a:ext cx="762011" cy="1036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072362" cy="35576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 октябре продолжался тот же  обычай.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Только одно число так и не дождалось гостей. Что это за число?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357694"/>
            <a:ext cx="7734328" cy="2057228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Сколько раз оно само побывало в гостях?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08720"/>
            <a:ext cx="1136418" cy="25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6447144" y="4653136"/>
            <a:ext cx="2536231" cy="1584176"/>
            <a:chOff x="5621180" y="2808896"/>
            <a:chExt cx="3616351" cy="2018973"/>
          </a:xfrm>
        </p:grpSpPr>
        <p:pic>
          <p:nvPicPr>
            <p:cNvPr id="7" name="Picture 2" descr="C:\Users\User\Desktop\Виртуальная экскурсия\Алфавит. Цифры\alf6 (34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180" y="2808896"/>
              <a:ext cx="1770483" cy="2018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User\Desktop\Виртуальная экскурсия\Алфавит. Цифры\alf6 (31)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687" y="2815166"/>
              <a:ext cx="1888844" cy="2012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60338"/>
            <a:ext cx="9144000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каких чисел был только один гость?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098472"/>
            <a:ext cx="9144000" cy="1116609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Что это за гость?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AutoShape 10" descr="data:image/jpeg;base64,/9j/4AAQSkZJRgABAQAAAQABAAD/2wCEAAkGBhISERUUEhQVFBUWGR4XFxYXGRsaGBkZIB0YGB4dGhwfIyYfHRwjGRweHy8gIycpLC0sGB4xNTAqNScrLCkBCQoKDgwOGg8PGiwkHyIyLjAtLCwsLCw0LCovKSwvLCwsLCwsLCw0LSwsLCwsLC8sLCwvLCw0LCwsLCwsLywsLP/AABEIAKAAyQMBIgACEQEDEQH/xAAcAAACAwADAQAAAAAAAAAAAAAGBwAEBQECAwj/xABJEAACAQIEAwYCBgUKBAYDAAABAhEAAwQSITEFQVEGBxMiYXEygRQjQlKRoUNTscHRFRckM2KCkpOi8HOy4fEWNHKDs8Jjw9L/xAAbAQACAwEBAQAAAAAAAAAAAAAEBQIDBgEAB//EADQRAAEDAgIGCQMFAQEAAAAAAAEAAgMEESFBBRIxUZGhFCIzYXGBseHwE1LRFSMyQsGikv/aAAwDAQACEQMRAD8AIO1Pa3EWcZeW3ioYAhLeVfCQKFLZiR/WQZGsaj0rAt9uuIt4i2Lr+Y6l7c+EdfhMEqMozHMD6evXvHdUxuJW2qODluXA4mGgaCPhJ019aFb2ODq7i5ckwWzGGMiCNwSAdJmDA0FJ3Ok1zYnaVooYYnRi7RsGSMrnH8fh7VrEWce2J8VSTZfJmUr8Qy6xHIjcchoa2n7xMY6FQq27qBgwFtmDsOhnyRIMEGeRilhwy8fFlXVbrGDmA0gNvPpI35getb3ELRtgTcYscrPBjLObUfZHljroy+9RlmkBsDZSbRx7SLpn9le2hbDqcUczSQLiKIdZIVmUSUJA1EdDpMUS2uNWG2up7EgH8DBpH4nFIvhhEOfL5llgyxKkHX4i49tzHKrn0xoBS+Yyyc0tHo0Dflt7V5ldK0dZt/nmqn6MjcbtdZOxMSh2ZT7EVy19RuwHuRSXOHvmGV7DAiVcIrBj6NHpsem1UDaxFwx4lmQNltLp8omrhpC/9efsqf0o/dyTrxHH8MglryAc4YGPeJigvtR2/uNdtWsE0AyzsV1cdEkiIWXnnlAAOtC47O3WUeJcIG5Gir7DbnWJxTDqqlRB1+Ic9ec6HSdPaqnVr39UYIiPRsTMSboyv9vccim2SjFoKvANwDSQQvlXWTzIX11ofxWKvm0l76Zeu35NxlV2+pVWKCIMF+ZSNRprzHMLdut5bObMDMAnK0+SCunmG3lkHTQVo8NwqXXVX+HTMJ0zRmPqJOVffN1qLpHgHWN1eKaO92i3ktR+12JOR/FveIUIMXIUGJ0X7sDMSRpMTIFdsJxjEuly7dxt23dUBrVvOy+JspA1yhp1y5W0OvUVrN2/9KKgGRCZJAXLqMkahZUTlInSKo8WwiI7BQQPEJUDoFE+sBs0eqVWyRwNrnipugYRsA8gi/Adu8Y1tx4q5kH3UJkHLKE6Os6wYOuhO1evZnt1dt33F57t8MpLISmZXzaeGDl3Te2CY8sTJFAHjkW2OUtdJ8mY5bYDQAAoJZmPrAAiiK72XItqvhhWIlgBOV9iV0kg6b1368kZuXKs0kLhYiyZ2E7w8BcMeOLbc1uq1sj3zAD861bPHMM/wX7Te1xT+w0kbfBrlsEzcQATAIII22bzA+kfwr2/8M32AZblp5ErmRTy200P5bUSNIW2gfOKEdotu0O+ck7W4jaGpuIP7y/xqpd7T4RYBxFqTsAwJ/KaUuG7PXj5bpS3yaLVvLOmzATBnc89JqXbOGCtkxLXXBgW0JEsI+6NBBmR90gbVA6SOxrVEaMbm7kjjtb26yWT9GJBzqrXGUABSdcobc8pymNTFC17vQxypkXwWuFRBKkAEzoDMO3MwIAHrWZh8dhFt3UxFtbd4AqsFm8QHQFCeebkaz+FW0u/VXIlgyq4gy/wLPRwJ0MbdSJpFZK4knCyJZRQgWtxWph+MY3E2ruIu8Re14SlktrAZ280KttcpOaAZMwCNNzWbc7x8cQq3MSwCAEeGBmdjAyswAzQDuI1B33rMxOG8K4FJLvbaZ1AYwoKwplIB3zAyDWa+NGUkwDLFBAEGZlSBJIIjUmZ5UTrueMFIUzGnEDhsTE7PdssR9IsBsU7Z2Aa24DKUJjKWgFboAJHXLrvThr567FYhLl/D2buVEuXluAgZSSv2SDAiREjUEV9CTRNLr2Icc0qrmsa5uqLYJPdveH2LeMxTNaN25dtqVVWIuBtlZIHmXcOp3Cil4LgVmKqzhGLC3dUDymRrBM6/Ly+tMfvLx/iYq4hVM1hFKb541JMiCBruDpHvQC2ImSqtMnxGKeIZkmSw1YH1HIa0E5/WcNxTWnbaNpO4L04Dhntusqhe4pQLcGZYkysHVTIMH031rTbh13MP6nKOSsDl1k6HXQ6TE7bxVNeH3QvjN8EgBi0lugBO0DfkKNezfATjHuW86obaoxL2s7kktuMwysConff0FUEukfZuJVznNjaXOwCw8dh7Rh7dtgQxOU+clSZMs25E7kV6Ye1byk3PGYnXYDIdPhKwcw6iJ6UeWe7XL+mT5WY1BkHVzVpO75AQfE2iPqxpG25O1WGlm3en5Q4roBhrcigl+KhVVFDIqjQAEwBryOv4k+9V/poDyufWP0bQT75t/X32o9Pd3bIjxOUaW1GgOYD2B1qHu6t/rT9r7C/a+L/ABc6h0KX7efuu9Pg+7kUGHiMjVZ+WY9IHm/38qp4xkIIZYJkAhRK6aHLoN/eYphDsAgiLrSI1KKdV0U+4Gnzroe7q3AHimAAIyJEA5hp0DGfeuiilH9efuvdPh+7kUruG8JWzeDNduOFEKBbggidZzEASSfWvC5hr/jMbcIseWYG4EgAHyyZ5R5jTbPd9bO9wnQjVE5kMeXNgD8qlzu9tEmX3mfIskkgkk+pAPyFWdHnvewXBXQDPklPawbeFARQQZIkMDp7SDMamZriwrZ1a9ldMslFQgTBAWCYAEb7RGnKm0/d9aO7nWZ8iazBPLqAfkK5ud31pplz5s0+RNc0ZuXOB+Fe6NNmPnFe6fBv5JXYvDB7jFFuKjxnXIswPiA1gg9Z0jnpWg1yEVc15ztLlT+RJ+RJnqaYQ7A29RnmSSZtoSZAB5cwAPlXB7AWzM3CZmZRDM6GesjQ9aj0SYi1gvdPh38kt7WLyEgC6usZQNOQmA0V6XsT5wR4oI2hCeuhgkEfPTlzphr2BQGfE5z/AFa7xln3y6V6W+xCiIuDT/8AGnTL/wAvl9qiaOX7ea90+HfyP4S9u4zOhS4b2U8gjCdR+c14W0y2Xt/WENzKKQbfJd/z60yR2Gt/f/0L0y/hl8vtVe52An9MoH/BXpHXpp7VwUUowDV39Qg38vZLDCYrzXTdU5nIygJmRRz8246b9PaqvFsOj3W+iI1m0ygG2wLNmjK0HXRuft8qa6d3aj9L0OltRqBAO/Iae1Cnbrs82DtIVuB85KCEClYBYR5o021irPoSxgm3outqoZHgA4+aXuM4WIiFBUQCpkEEMfijWYnYa9JrMxtt2S27a5gQEXSFAH4DXfrNbT4ZmtlxbVhbBUsGAObynMfv8wo03rOxGKnXM7ZSCjBBuANMwG4n0EjWatjcSr3AZoswvCbVxsClqxct3CyG7cutLEnTyAGEUks3I6DoafcUiexPE7aYzD3Lmrs0SzM7a+TNJ2MnoNDFPaKKpXF2sSkle3VcAg7t/wBk7d5DiVEXrQkHkR/aHMfuFJl0uwzWyyKTlYgkEkycunoGJnSBX0ZxgTh7v/Df/lNfPeGtF8SEUkZnAMHKSCSCDy57HTahapobJcZo3Rzy6MtOS18XcvGwqubbIri2HAIZiggSh+JSOYMHXQTRr3YW4vX4EDwrQiCOdzkdfx1oHe3msIcpXPd1A+AiHjJHIkk/9qYHdpahrp3m3a1knnc666+utDUnbgePoVdXC0B8vVHlSpUp+s2pNSa4qpjL5+FNTVUsojbrFSa3WNlaa4BuQKniDqPxrBxvC4GZmOvKqScPV3A1APzpJLpWaN+oYsTsGt7IttMxwvrckWTXNYTYPwXXIzQdxMitsNI+VNKapMpc17dUt7780PJGG2INwV4tj7YOUuoO+prq/FLI3uIP7woJfiTJeKiwLqgGSxUDNmJnMddtI9tqvW+MSPNhrPyYUy+kmLtHkWO3zH5RIeOWN/EXTpr+yvD/AMVYT9cn51jNxW1EnDJHUHT9lZ+KxeCvSr2LZPPzwfy/fXhGM7rrKFp/k13kWooudq8Iu95B7z/Cuqdr8ETH0i182j9tAvGOFWTay2Gu2ysfVzmUDqNRHLlWZwXsY966Asqq6lsxbXrJAj2FWiFlrkoxujKUsL3PItvt84JwWcUjgFGVgdipBB/CvWg6/wBlrWEFu7be4HRhIB0eTBkexP5UYA0O4AbElniYyzo3XBvtFti5oE717WazZ0nzt0+43XTXbXSjugvvRX+j2p/WHpHwNvOh9jQlUbROXaPt2pV2r4SwyqrM7liPhhQMvmZvhiOlUcTjGcC00EowUOo0cSqmSPQbc81aKXVXCk5TrcC5pAOTyk6jQKSNY029KqcaxZZdigzSQYGvmGgAGm5nX4opMzwWmKZHdxwC1fH0i4gm22VBELmXdsu07baTrTHihfu1j+T7ZHNnP+tv3UU06p2BsYtmsvUvL5DfLBYnbHHi1g7skSylB8xBj2En5UhMNm+lZhAloM9NFIM8t6P+9XAobzXbpLBEAtqzQqyD5lHUtp/2oE4dfVXtl8wViPrNxOhOvXMR+PrSyqkL3m2WCdUMYZFc54oh4th2CKcoUK6KBEADzDlqBGk+59aPe72ZuE87do/Fn/Wfa+17896XNvjbX7BdvKUuKIGhgiVMnfn5tp2pkd3x/rAZBCWwZAB+2dQNAfQVTSNInaD3+ilXm8B8vUIyqVK4NaBZtZmJ4gc2VQY2muuCxAWcx1396FcfwziN+7cH9TaVjkO5aDoxjWD8t9qv4HCXLXluP4kKJcn7XPTestJPOyT6jtuV8kzETC2wK0eJY3MfQVQtX2Bnb1/3yrtciRNdvDpFPLLNKX3xRLGtY2ytveOe2Drv+z/rW4h8vyoca757QO//AEiiSyPKPatTop+s5/l6BL6kWASZ492nW3i7qD7MAkfejUfLb5Vi4ntbcPw6evSmo/dlhDeu3WBdrjFjm1AkyQB786sWe77CqZVQvsiftKk1qhMwBaCPStMxoFsR3JHm3evaw9z8W9P9ivN8FcQeZGWDuVIg/hpX0Eeytk7m4f75A/AQKpcY7Oi3auXLTMWVSxW4xZGABMGdRppNdFQCVNumYnOAA+fO5KPsrxIiLds5dcx+63v7Dp1pidnuOlWLDKEYgwBEj4ST65tZ6GgrwFxFxGw8WcozFfsvcgMQoBgbiSdvlW0uLVbywQciFWn7SlsygEbQZgnkNak4a2CJqI2yjVIxzHzgi3HYw3cTYT7x8QL922vM+rN+QosFL7sPeuYnFX8Rcy6kW1CnNlAkx6aACPWmDQkgsbLMV7RG5sQyHM4+ylBveek4a3vo56fcfr/260ZUG957f0ZBvLnlP2H5c6BquxcqaLt2pf8AZ0KbRRoOrZgYMA5I1Gg16R6RWN2qwMMu0kahRAAmdBOwFWMJxC5ZtqUUEm55lYAMVCyVEaco9NhvWXicfcutce4GCawGXzCZGURuPl0pLG06+tdaZxGxNzun4kn0XwC6+IrMQsjMVOsgb7zR3Sa7F8ItvfwvkK3UKuTqrEANJbXUgjnIginJTikk12eGCzdbEGSYZ4pK94PGVu4m8ofIynw1BiSAQhI/OFiTvQXhGuWXNtwbkElSCIKGAcpMqT6dQKMO1OFsfSMZc8RUZ3KMIzZWVtGDAggEbiDHymhbCrYVlW41zNbiWUE5NiGEEzrO20UtDgS7PHmnsTSGNHciFkwgtfVh1usVLC4AHMExGkEidYJBnWKYXd3bAN2AB9Xa2XKP0mynVR6Hal1esufCdmLhrRYuVGZiW5gbkswGYxMRTF7vH1uDTS3aiJiPrPveb8etcpR++PP0KoruwPzNGtSpUp8s4uKxeIrLEf75n91bVD/E7kXG15HSk+l3hkIJ3oqmF3qo/KuQa8MZci2T7ftFd7D5gCKxl+t4ppbq3XS8Cb9pvf8AOP4UXYf4R7UHqT4qTyYfv/Ci/DfCPatHoF5c55KCrRYNXrUqVK1CXKULdvMe3hCxbnNdBzkbi2IB+bEhB/6jRQzQJNB+IxAZnvNuSMvoonKP/t7selWR7bo6hZ+5rkXt65flDfEsMmEw5gDOlvzsI3JBaPnoKzsRfy4ZnYBS65iOSggW0HsFP+k134+5v3bWFB+L6+9/6AfIvzPm/wAJqrxvFLeuYazbPlvXACeWRGyz6rOY+tFtO9aiJ1hd3z5kj7u34cbeFVmEM5Zz/eOn+kD8aL6rYCzlQaROsenL8qs0E92s4lZGpl+rK5+8qUHd5q/0e3pP1h5T9h6MaD+80/0e363I/wBD0JVdi5So+3alXhMTh1sFL9vO3xhAjSoAieeQTC6+xrMXhT3WCsBbA8wChjAMnz8xEEfI1oYTA3nKeCCSwKgrl8mpOoHJp0iQKppdtyc4YOTD3MzFmuHeSImNjNKWYXt+VpHbUY8PxF/DeHig3jWVuKjvnztyHPUSPlrHrTe8detIbhrWhbIe+CqkG4hzQcslecMJjQCQJFN/6a337P4NRdE8N1gO7ik9fGSQT38Eu+1Vh730rwcgFt2DKVWXmSTJOpj9lDGH4yguK19GF2JbKAVddjBkRIGsmB0FGnazg921evmzeg3WVjYbJluAagjMCc26yscp21XuAuHMT5rWVgBBLQp0YC2QSwEiAOU7xQQYMRx8U1heXNFvLwsta3dtNkyszEp5l8vqcvlAMTuP7IOhNM3u/eWczP1VrWS063PtHU+9A2JuYdsOVsAh1Kq5ZSpC6EEaTDZSdNdI5UedgNc51nwrW8H7/NdDPppU6U3nb5+hQ9d2DvmYRjUqVKfLOLigHtxxDI7AGGhCPbxAD+z8zR9Sb7e4knibpuIsgDpqx09yxpXpKMPYAcjdGUZs9E3Grh8NY5sK0MKsIPaap39Qh0+IfuNW7l9VSSYG1YWN18e5N3/xDQsPjXFzbx+EQNC3Gyt7wAs/M0x8MfIPak92otluL4MDk6T8nn91OHDfAvtWw0QwNFxmDf8A9FK6w7PmS9alSpT5AKjxi8BbIP2tPlz/AC0+dAXabiy21afsgsw9eS/s/H0q53n8cNm3lUwx2jfSD+blB7A0ueM4hmt2bZMtc8zdTHM+5nWi4Y8LrT6LpOoJDmrFjEXDYvX2P1+KYW1/sg+UAdAqgj5VrdhuHLiOIF4m1YRbVv30AP4KzfOhTF8VMDpaU5T1ZgFn/CPzps91nAzZwys48zDO3uwED5IAP7xqctmhF6QcIInWzwCOAK5qVKBWNUoN70P/AC1v/if/AEc/sFGVCPeUf6Mn/E5b/BcND1XZORVH27fFKbhWKW3ez3TIdCo1I15bQYnXQDXeuy402z5rDXGVVyhvgECS2aftbmrHD7iHDt4is5ZgECjNcLZW+GQNeZJ0gGaxFw+QKfDdoYBgzsCFIJBEDygn0O2hpKBcm60xwRBgEdLa+JlyXMrXEyDUZhrtOjEAjn1p4+GnRfwpRYfD3L4TDPcW2puSbSLN1gDKq9zUlV5TGw6aN/wR/s0dQAdYjuy8Uk0iTdt+/wDxLjt7xENfuWWSAVhXYAqWCzAUjWZiRrI9qXPB+EeLctnQHKBlkgrE6gc9dY60+O1WDBsO4HnUSCPi3H49YpGYO4UxTkKQqNnPoujfPfT5UNMx0cj+/FMaGRr4h3YIo4lw9rFgBWkZx4caEKSTlUtMBTtJ+1Rn3fLGfSPq7X2cn6z7P2fahfi+Mt3sMj2nDjxE13I3BDA8/QxRd2Gt5c4iIt2hGXLH9Z9nWPaaqoifrC+3H0KrrT+wfmYRZUqVK0Szq4pJdtC38tiNs9pfnln99Oa9jUUkE7CTqNB1PTalHxpBe4r4iSUOVg0HKYUrodtDNKq+ZgYRfYD6I6jYddEOLuaWh1JP5D+Nc8ZxH1RHQBvzrJxmLnFKgkhV1jYaz+JP5e9WMfcLgjUBlyzvHrWFDS0tJ3J4G3x3KnxNx/K+HkkfBt1OYa+n8Ka+G+BfalNjlP0zB3T8JyKSSB5gY23J12FNbC3wVUc4rYaJe2wxy/0pNWg4KxUNSs7tBjxZw1y4TGVSfwE1oALoBjS9waM0oO8HGriMeQrrCeQrrIIJYnoRJ/00L4jF57jONgBbT0GwP7/nXhbuli9xviYkn3M1LZOUCdJn0mmbG2AX0Oni+nG1u5afZ7g30nFWrUSoOe4OoHL5mB86+hcHhgiBem/vS47oOGDK94rq5Ov9lYUf6s34UzqDndd1lldM1H1JtQbApUqVKHSRShLvH/8AL25/WH/47tFtCHeUYw9vr4hI/wAu5Q9V2LkVR9u3xS14VgzdwrgCWGXLJKnUMDqYO3XpVHG8MFgnMykAAQDIJIMiOajy69RNaXAsetnDsxD7qFCSSSS6xJ2n+1G1YnGsZ4rKROV4Ou4k7GOYYculImBxcRldahGHZPiptthbdlGuOcpuwsBSWMgwIICHc9CZpv0L932EUYbMANygMDYaGPnp/doppvRR6set92KzddIHykDLBZvaS6Fwt4ttkb8xFIq/iwMQ+QW2LRlDgkELBEAR5pAAE0wO3PbeVuYcWL2X7V0QdpPwgyBpvvptQVh+0ds2mtNbJZiYITUT0cxttpuCaCq368oLcQAmdBGY4jrZnkruE4hadLhyIniXBcCKZGitbIAMfC8b75hTB7Ctq4iPqrWkEc7vJvMPnrpS9wGGtnBeMmpdwDIk6M0iP4QNaYPYdvO46WLP3vvXx9rzcudVUlukDDf6Ltd2J+ZhF9SpUrQLOpW96N3EWsbZuYcNLWsrje2wDHRl2MhiPasrh9tllySHYQxzE+ke3pFOHEYNH0dVb3ANUn7OYY/ol+WlJK2gmnPUI538Eyp6uOMdYFLRHg17jEdTR+eyeG+5+Zrqex+FP2D/AIjSk6EqDttx9kd+pxbj880A4lBcTKGyEHMrrGZT/ZJBiYqz2KTF/wAoJ4983bS22CQCoLGNXAMFomNxG0RRtb7JYUfo59yav4Thlq18CKvtRtHo2pgeCS2w8z5Yf6haishkaQAbq1QR3s4y4mDi2Cc7ZCQJgHeflp86N64InetM02N0vp5RFIHkXtkvmP6M0Dyt+Brm1YJbLBk6e3KvpR+H2juiH+6K6vwuyd7af4R+dFdJG5aMaeb9nNZ/ZDhi2MJaRdfKNevr89/nW1XAEbVzQhNzdZmR5e8uOalSpUrigpQj3kH6i2Rycn5+Hcii6hbt+Jt2R1uH/kehqvsXIqj7dvildhQv0S5mBYIyEaskasZ1k9Y3MxpWTisaL7hlRbf1oKqCeq7g6zENMQZOlaGDwpa2Sr+FkaZPkUqc45SNDGmu/LWqq4zDm2SuU3HA8z+UjUE5dlyiSDAmQDNJmjb4rTZpzd31ycCnUNcB987H99ElK/sH2vW3cW0VuG3eIh8pCi55behPxBvKJHOmhTmleHRDuwWZq4yyV188Uqu8/EhXe3bCy2U3OUnQ5dNTyMetA/C+Im4pCuCytmhlHl0IKmRmyxz029KLuN43Cs+MfE3vDdHdVVRmcnWFOhhICgnqY0iSASgUk3MjM0AW8sFAcvmM6z+4mlZjuSbbTcJ9TuswN3ALVwC53m3IV1ZnRSXUMAW+E7baHnzM0ddn+1FvDtmNyz5rVu2y3LlxWRkN2R8DfeggmQR6igvDY27ci7btqZVbZcL8YUFSIMyoAgwJMHQV3t4myt20bzrlLzftCwn1SExOZUBMEzI08uo2rjdYPuMCuzMa9lnbEz17xLR+3huR/rmOh/8Aa/HpziuR3hW/vYeTy8V+sa/Vdd+mkxNLPtDxrDfBgVR0k5ruTNlQmBI0A111g+XWvXC9pLPhlVwqXrwBJA8oIHxFhlkGNSATPy0sM84z9EKKKEi4CZP84VqYz4fn+lblp+r/AC6a7a1B3g2vvWP85uW/6Pb9vsDQrwfi+BvWy5sJbKEK4cZSrRI0Osa6e1el3iHDdhaSdtl/aRFVdKn2XPAfhc6HF9p4+6Kj27tiZfDaTP155RP6PXQ/PlNcN2+tDd8P/nHpP3On40MW8Vw0/DbsyOoH8KsW8Ng4nJYiOYRfaNK50uYbSeA/C50OL7T881uN3hWR9vDn2vH3/V8/26b11bvFsj7VjTpf9J5oP++m+lL3iXafD2r5tNgUGQgOZUwC0BhlEFdjuDrXjj+I4e5eZEVBbUZRltDzvvBOVmnNIAEDQkztV3SJ8yeAUm0UJy5pk/zjWZibU6fphzE75elcr3jWDENZO36Xrt9mlYtxwfCH0QM0QzImizM7AADnuZIPWoMdYtlGfI+oGItm2uVJIBIOUMsEhtSQdal0iXJ3IfhdNDDu5pq/zh2IBDWdQCPrepgfY66V0/nGsRvZ9vFbrHK31pfLxzCG66LhQQBmXKgd7hmCcsQqf2mPTrWxwN8PfteJcsIjBmXKQswPLOgjUabmq3VczRcnkFzoUO48UTN3k2ROtrSZ+tbl/wC3XU95dofqef6V+Wpj6rXSsk4DBDUWbUj0HLQfhy9q6nAYQ7WV/BdI1EeXYfvFR6bJvPAL3Q4ftPH3Wv8AznWOtn/Mc8p5Wq4bvQsA6m1/mOfX9V/uKwcdhsLaQt4IY6QqW0LMSdANIEnrHM1g3eNouYPw/IRsp8KSJj7k5s2wAMzvzqYq5Tsv/wAroooTlzR4e8+xyax87rj/APV/s6b1idoe2tvEhAXw6LbYsYuuzGUZQMptr1119Ik0F8L47ZN4pdtWslxotlrdtMknyqSAVytpqdQRXPFcXaF+6o8K2iOUzKtt1dhDHzlDMnoB8PzE3ySPBa69j4fhdZTRMeC3aO9ZrEKFDhjbiGsibeYy+sTuDGh0M15cWhIfLbyPlNsEs2UQI82hIgdI9Ks4W4GuL9KXcBreVkUGZiZ5NJ31mPWc7F4fJcJV58+YIT5V5wNiCNidjrXGDrIolMbu64iDdsLdUaDKhmcvlOWdomY25Aa03JpG4DF2LFq3etYvPfzgXbWuWCY+rMDMsgEkTvPLV2+P6UVRjUDgfHik2kOs8OHhwSZ7T4oXMVjBbtvbuMWtFVWfFA8ubaNyZIgwd96X2LFkebzIAYZWgsH5hdgV5/xp3ca4Djnv4kqoBYfU3lynyzPhlWIyk9YIMfiIfzd8TuWmc2rS3AYVCVDESWzAiQCWPpMD5CtZI2R1wdvz5kj2Tx6g6w2IG4xiGHh3SlxrX6G45jNljRY8uVZiFA3HOa6XuKeP9a3lKqLcE6M0AanSNOnSmRiO725f8IDBnDG2uWAwKnQhi7aZixMiFEZdd4rcwndf9Htg2QhvZTN0/GDGyyMoBJOvtVjrgYNJIXBUMzcMUs8Iz3Lag23yATKLoG6q+gB+e1d7Nm9bebNtXIlVJIZgvJcqEj5dKcHZPu/s4eyRdQO7MW88OVB+yDAHvAiT86J7eAtroEUfKutpnncAVB+kWA4C6+eMRY4g+abbgsQW8ry2kCSB00FV/wCTcWJm23sRcEbzusV9JfRk+6v4CuDg7f3F/wAIq7ozxsIVP6kM2r5u+uHl8PXoHX/lzA/lXo/ETbjxhetCYllZfeCRrX0Hi+AYe6CLlm2wPIqDQN2s7sA1y2+FVQgktbOq5tNQpMbSNNjUHxPaLkX8FfHXRvNjglJj+IB2uGPGlQEyzAE8yRmkH+OkV2GLNs6lsoyt4Z1OohjoBoR++m7e7tgArC2uWIe0NRGp25mT6/uqvicAzpbtWsCyXUGRjlXwWXSWmZkgDSJ1IocucBYtt45+CuEzCbtPt4peLYu3D4gaUEGVKeWBIYjViAN20iqtrFNduPBzFhHhkgeIIMbjqfz9aNz2UZXCphGjKw8TIZmSuYc9jp1y+taWF4YbXjW7mAuZzKW7qqCoUjVs0mCI0gc9TuapY8uyt4q18jRndLHD4myQFvJcG4LeK0MBqCSI25DKRWnwzjltLapbuXGKiABmJ3J0HQUyMD3fZ9biBgANGMBjoWO0/j68jXHBe7wnE3XvW0tWiAFS2IBg6HTmV0O81NofJ/Q/4qzVRtv1hggW7xvEGIRvUXHVAdZ2JDfgOddf6eWJWCrfDBuGOW4BmKd+E7OYa0AEtII9BV5MOo2UD2AoptK/uHNCO0kz+rT84pDWbfEAZy//ACf/AMx0/CpiXxJYNcRGKiEi6FdTrBAbLJmTEbxT7KDoK87uCtsCGRSDuCARXXUbt44KI0kPt5+y+d76my2bwHt5lKv9XlXKdcsnMGHPMY1ExWFdxRBzDMbYOZVg5ZIiAYgSRp02r6A413f2Htv9HzYd2B/qmKKfQrtB2250O8P7rS9sC+lq2RmUFQA4X7OYpoxHOZn3qr6b2GxbfwRArIni97JO4XFXTLrZIgQuQ+YAkyQvMHY6RXOHvK9ws1wgDUwPrCddBOk8tadPD+yDYK94y4Vb5a2bdwLu0kGVnSdNjGh+KRqJXu73F5Gupg8qKxZbLsDdK/CBKxsNxPKpaxtfVN91l4TNv/IW33GKpcIxFuzbtNdV2S26uEa1kYnT4m+FhlMiDrpoKe/0teh/ClNh+yeNU2lFm6bgKtZdiMmHAYFgxmGBVVAG4M8qb8GrKJrgHE5oLSDmuLb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data:image/jpeg;base64,/9j/4AAQSkZJRgABAQAAAQABAAD/2wCEAAkGBhISERUUEhQVFBUWGR4XFxYXGRsaGBkZIB0YGB4dGhwfIyYfHRwjGRweHy8gIycpLC0sGB4xNTAqNScrLCkBCQoKDgwOGg8PGiwkHyIyLjAtLCwsLCw0LCovKSwvLCwsLCwsLCw0LSwsLCwsLC8sLCwvLCw0LCwsLCwsLywsLP/AABEIAKAAyQMBIgACEQEDEQH/xAAcAAACAwADAQAAAAAAAAAAAAAGBwAEBQECAwj/xABJEAACAQIEAwYCBgUKBAYDAAABAhEAAwQSITEFQVEGBxMiYXEygRQjQlKRoUNTscHRFRckM2KCkpOi8HOy4fEWNHKDs8Jjw9L/xAAbAQACAwEBAQAAAAAAAAAAAAAEBQIDBgEAB//EADQRAAEDAgIGCQMFAQEAAAAAAAEAAgMEESFBBRIxUZGhFCIzYXGBseHwE1LRFSMyQsGikv/aAAwDAQACEQMRAD8AIO1Pa3EWcZeW3ioYAhLeVfCQKFLZiR/WQZGsaj0rAt9uuIt4i2Lr+Y6l7c+EdfhMEqMozHMD6evXvHdUxuJW2qODluXA4mGgaCPhJ019aFb2ODq7i5ckwWzGGMiCNwSAdJmDA0FJ3Ok1zYnaVooYYnRi7RsGSMrnH8fh7VrEWce2J8VSTZfJmUr8Qy6xHIjcchoa2n7xMY6FQq27qBgwFtmDsOhnyRIMEGeRilhwy8fFlXVbrGDmA0gNvPpI35getb3ELRtgTcYscrPBjLObUfZHljroy+9RlmkBsDZSbRx7SLpn9le2hbDqcUczSQLiKIdZIVmUSUJA1EdDpMUS2uNWG2up7EgH8DBpH4nFIvhhEOfL5llgyxKkHX4i49tzHKrn0xoBS+Yyyc0tHo0Dflt7V5ldK0dZt/nmqn6MjcbtdZOxMSh2ZT7EVy19RuwHuRSXOHvmGV7DAiVcIrBj6NHpsem1UDaxFwx4lmQNltLp8omrhpC/9efsqf0o/dyTrxHH8MglryAc4YGPeJigvtR2/uNdtWsE0AyzsV1cdEkiIWXnnlAAOtC47O3WUeJcIG5Gir7DbnWJxTDqqlRB1+Ic9ec6HSdPaqnVr39UYIiPRsTMSboyv9vccim2SjFoKvANwDSQQvlXWTzIX11ofxWKvm0l76Zeu35NxlV2+pVWKCIMF+ZSNRprzHMLdut5bObMDMAnK0+SCunmG3lkHTQVo8NwqXXVX+HTMJ0zRmPqJOVffN1qLpHgHWN1eKaO92i3ktR+12JOR/FveIUIMXIUGJ0X7sDMSRpMTIFdsJxjEuly7dxt23dUBrVvOy+JspA1yhp1y5W0OvUVrN2/9KKgGRCZJAXLqMkahZUTlInSKo8WwiI7BQQPEJUDoFE+sBs0eqVWyRwNrnipugYRsA8gi/Adu8Y1tx4q5kH3UJkHLKE6Os6wYOuhO1evZnt1dt33F57t8MpLISmZXzaeGDl3Te2CY8sTJFAHjkW2OUtdJ8mY5bYDQAAoJZmPrAAiiK72XItqvhhWIlgBOV9iV0kg6b1368kZuXKs0kLhYiyZ2E7w8BcMeOLbc1uq1sj3zAD861bPHMM/wX7Te1xT+w0kbfBrlsEzcQATAIII22bzA+kfwr2/8M32AZblp5ErmRTy200P5bUSNIW2gfOKEdotu0O+ck7W4jaGpuIP7y/xqpd7T4RYBxFqTsAwJ/KaUuG7PXj5bpS3yaLVvLOmzATBnc89JqXbOGCtkxLXXBgW0JEsI+6NBBmR90gbVA6SOxrVEaMbm7kjjtb26yWT9GJBzqrXGUABSdcobc8pymNTFC17vQxypkXwWuFRBKkAEzoDMO3MwIAHrWZh8dhFt3UxFtbd4AqsFm8QHQFCeebkaz+FW0u/VXIlgyq4gy/wLPRwJ0MbdSJpFZK4knCyJZRQgWtxWph+MY3E2ruIu8Re14SlktrAZ280KttcpOaAZMwCNNzWbc7x8cQq3MSwCAEeGBmdjAyswAzQDuI1B33rMxOG8K4FJLvbaZ1AYwoKwplIB3zAyDWa+NGUkwDLFBAEGZlSBJIIjUmZ5UTrueMFIUzGnEDhsTE7PdssR9IsBsU7Z2Aa24DKUJjKWgFboAJHXLrvThr567FYhLl/D2buVEuXluAgZSSv2SDAiREjUEV9CTRNLr2Icc0qrmsa5uqLYJPdveH2LeMxTNaN25dtqVVWIuBtlZIHmXcOp3Cil4LgVmKqzhGLC3dUDymRrBM6/Ly+tMfvLx/iYq4hVM1hFKb541JMiCBruDpHvQC2ImSqtMnxGKeIZkmSw1YH1HIa0E5/WcNxTWnbaNpO4L04Dhntusqhe4pQLcGZYkysHVTIMH031rTbh13MP6nKOSsDl1k6HXQ6TE7bxVNeH3QvjN8EgBi0lugBO0DfkKNezfATjHuW86obaoxL2s7kktuMwysConff0FUEukfZuJVznNjaXOwCw8dh7Rh7dtgQxOU+clSZMs25E7kV6Ye1byk3PGYnXYDIdPhKwcw6iJ6UeWe7XL+mT5WY1BkHVzVpO75AQfE2iPqxpG25O1WGlm3en5Q4roBhrcigl+KhVVFDIqjQAEwBryOv4k+9V/poDyufWP0bQT75t/X32o9Pd3bIjxOUaW1GgOYD2B1qHu6t/rT9r7C/a+L/ABc6h0KX7efuu9Pg+7kUGHiMjVZ+WY9IHm/38qp4xkIIZYJkAhRK6aHLoN/eYphDsAgiLrSI1KKdV0U+4Gnzroe7q3AHimAAIyJEA5hp0DGfeuiilH9efuvdPh+7kUruG8JWzeDNduOFEKBbggidZzEASSfWvC5hr/jMbcIseWYG4EgAHyyZ5R5jTbPd9bO9wnQjVE5kMeXNgD8qlzu9tEmX3mfIskkgkk+pAPyFWdHnvewXBXQDPklPawbeFARQQZIkMDp7SDMamZriwrZ1a9ldMslFQgTBAWCYAEb7RGnKm0/d9aO7nWZ8iazBPLqAfkK5ud31pplz5s0+RNc0ZuXOB+Fe6NNmPnFe6fBv5JXYvDB7jFFuKjxnXIswPiA1gg9Z0jnpWg1yEVc15ztLlT+RJ+RJnqaYQ7A29RnmSSZtoSZAB5cwAPlXB7AWzM3CZmZRDM6GesjQ9aj0SYi1gvdPh38kt7WLyEgC6usZQNOQmA0V6XsT5wR4oI2hCeuhgkEfPTlzphr2BQGfE5z/AFa7xln3y6V6W+xCiIuDT/8AGnTL/wAvl9qiaOX7ea90+HfyP4S9u4zOhS4b2U8gjCdR+c14W0y2Xt/WENzKKQbfJd/z60yR2Gt/f/0L0y/hl8vtVe52An9MoH/BXpHXpp7VwUUowDV39Qg38vZLDCYrzXTdU5nIygJmRRz8246b9PaqvFsOj3W+iI1m0ygG2wLNmjK0HXRuft8qa6d3aj9L0OltRqBAO/Iae1Cnbrs82DtIVuB85KCEClYBYR5o021irPoSxgm3outqoZHgA4+aXuM4WIiFBUQCpkEEMfijWYnYa9JrMxtt2S27a5gQEXSFAH4DXfrNbT4ZmtlxbVhbBUsGAObynMfv8wo03rOxGKnXM7ZSCjBBuANMwG4n0EjWatjcSr3AZoswvCbVxsClqxct3CyG7cutLEnTyAGEUks3I6DoafcUiexPE7aYzD3Lmrs0SzM7a+TNJ2MnoNDFPaKKpXF2sSkle3VcAg7t/wBk7d5DiVEXrQkHkR/aHMfuFJl0uwzWyyKTlYgkEkycunoGJnSBX0ZxgTh7v/Df/lNfPeGtF8SEUkZnAMHKSCSCDy57HTahapobJcZo3Rzy6MtOS18XcvGwqubbIri2HAIZiggSh+JSOYMHXQTRr3YW4vX4EDwrQiCOdzkdfx1oHe3msIcpXPd1A+AiHjJHIkk/9qYHdpahrp3m3a1knnc666+utDUnbgePoVdXC0B8vVHlSpUp+s2pNSa4qpjL5+FNTVUsojbrFSa3WNlaa4BuQKniDqPxrBxvC4GZmOvKqScPV3A1APzpJLpWaN+oYsTsGt7IttMxwvrckWTXNYTYPwXXIzQdxMitsNI+VNKapMpc17dUt7780PJGG2INwV4tj7YOUuoO+prq/FLI3uIP7woJfiTJeKiwLqgGSxUDNmJnMddtI9tqvW+MSPNhrPyYUy+kmLtHkWO3zH5RIeOWN/EXTpr+yvD/AMVYT9cn51jNxW1EnDJHUHT9lZ+KxeCvSr2LZPPzwfy/fXhGM7rrKFp/k13kWooudq8Iu95B7z/Cuqdr8ETH0i182j9tAvGOFWTay2Gu2ysfVzmUDqNRHLlWZwXsY966Asqq6lsxbXrJAj2FWiFlrkoxujKUsL3PItvt84JwWcUjgFGVgdipBB/CvWg6/wBlrWEFu7be4HRhIB0eTBkexP5UYA0O4AbElniYyzo3XBvtFti5oE717WazZ0nzt0+43XTXbXSjugvvRX+j2p/WHpHwNvOh9jQlUbROXaPt2pV2r4SwyqrM7liPhhQMvmZvhiOlUcTjGcC00EowUOo0cSqmSPQbc81aKXVXCk5TrcC5pAOTyk6jQKSNY029KqcaxZZdigzSQYGvmGgAGm5nX4opMzwWmKZHdxwC1fH0i4gm22VBELmXdsu07baTrTHihfu1j+T7ZHNnP+tv3UU06p2BsYtmsvUvL5DfLBYnbHHi1g7skSylB8xBj2En5UhMNm+lZhAloM9NFIM8t6P+9XAobzXbpLBEAtqzQqyD5lHUtp/2oE4dfVXtl8wViPrNxOhOvXMR+PrSyqkL3m2WCdUMYZFc54oh4th2CKcoUK6KBEADzDlqBGk+59aPe72ZuE87do/Fn/Wfa+17896XNvjbX7BdvKUuKIGhgiVMnfn5tp2pkd3x/rAZBCWwZAB+2dQNAfQVTSNInaD3+ilXm8B8vUIyqVK4NaBZtZmJ4gc2VQY2muuCxAWcx1396FcfwziN+7cH9TaVjkO5aDoxjWD8t9qv4HCXLXluP4kKJcn7XPTestJPOyT6jtuV8kzETC2wK0eJY3MfQVQtX2Bnb1/3yrtciRNdvDpFPLLNKX3xRLGtY2ytveOe2Drv+z/rW4h8vyoca757QO//AEiiSyPKPatTop+s5/l6BL6kWASZ492nW3i7qD7MAkfejUfLb5Vi4ntbcPw6evSmo/dlhDeu3WBdrjFjm1AkyQB786sWe77CqZVQvsiftKk1qhMwBaCPStMxoFsR3JHm3evaw9z8W9P9ivN8FcQeZGWDuVIg/hpX0Eeytk7m4f75A/AQKpcY7Oi3auXLTMWVSxW4xZGABMGdRppNdFQCVNumYnOAA+fO5KPsrxIiLds5dcx+63v7Dp1pidnuOlWLDKEYgwBEj4ST65tZ6GgrwFxFxGw8WcozFfsvcgMQoBgbiSdvlW0uLVbywQciFWn7SlsygEbQZgnkNak4a2CJqI2yjVIxzHzgi3HYw3cTYT7x8QL922vM+rN+QosFL7sPeuYnFX8Rcy6kW1CnNlAkx6aACPWmDQkgsbLMV7RG5sQyHM4+ylBveek4a3vo56fcfr/260ZUG957f0ZBvLnlP2H5c6BquxcqaLt2pf8AZ0KbRRoOrZgYMA5I1Gg16R6RWN2qwMMu0kahRAAmdBOwFWMJxC5ZtqUUEm55lYAMVCyVEaco9NhvWXicfcutce4GCawGXzCZGURuPl0pLG06+tdaZxGxNzun4kn0XwC6+IrMQsjMVOsgb7zR3Sa7F8ItvfwvkK3UKuTqrEANJbXUgjnIginJTikk12eGCzdbEGSYZ4pK94PGVu4m8ofIynw1BiSAQhI/OFiTvQXhGuWXNtwbkElSCIKGAcpMqT6dQKMO1OFsfSMZc8RUZ3KMIzZWVtGDAggEbiDHymhbCrYVlW41zNbiWUE5NiGEEzrO20UtDgS7PHmnsTSGNHciFkwgtfVh1usVLC4AHMExGkEidYJBnWKYXd3bAN2AB9Xa2XKP0mynVR6Hal1esufCdmLhrRYuVGZiW5gbkswGYxMRTF7vH1uDTS3aiJiPrPveb8etcpR++PP0KoruwPzNGtSpUp8s4uKxeIrLEf75n91bVD/E7kXG15HSk+l3hkIJ3oqmF3qo/KuQa8MZci2T7ftFd7D5gCKxl+t4ppbq3XS8Cb9pvf8AOP4UXYf4R7UHqT4qTyYfv/Ci/DfCPatHoF5c55KCrRYNXrUqVK1CXKULdvMe3hCxbnNdBzkbi2IB+bEhB/6jRQzQJNB+IxAZnvNuSMvoonKP/t7selWR7bo6hZ+5rkXt65flDfEsMmEw5gDOlvzsI3JBaPnoKzsRfy4ZnYBS65iOSggW0HsFP+k134+5v3bWFB+L6+9/6AfIvzPm/wAJqrxvFLeuYazbPlvXACeWRGyz6rOY+tFtO9aiJ1hd3z5kj7u34cbeFVmEM5Zz/eOn+kD8aL6rYCzlQaROsenL8qs0E92s4lZGpl+rK5+8qUHd5q/0e3pP1h5T9h6MaD+80/0e363I/wBD0JVdi5So+3alXhMTh1sFL9vO3xhAjSoAieeQTC6+xrMXhT3WCsBbA8wChjAMnz8xEEfI1oYTA3nKeCCSwKgrl8mpOoHJp0iQKppdtyc4YOTD3MzFmuHeSImNjNKWYXt+VpHbUY8PxF/DeHig3jWVuKjvnztyHPUSPlrHrTe8detIbhrWhbIe+CqkG4hzQcslecMJjQCQJFN/6a337P4NRdE8N1gO7ik9fGSQT38Eu+1Vh730rwcgFt2DKVWXmSTJOpj9lDGH4yguK19GF2JbKAVddjBkRIGsmB0FGnazg921evmzeg3WVjYbJluAagjMCc26yscp21XuAuHMT5rWVgBBLQp0YC2QSwEiAOU7xQQYMRx8U1heXNFvLwsta3dtNkyszEp5l8vqcvlAMTuP7IOhNM3u/eWczP1VrWS063PtHU+9A2JuYdsOVsAh1Kq5ZSpC6EEaTDZSdNdI5UedgNc51nwrW8H7/NdDPppU6U3nb5+hQ9d2DvmYRjUqVKfLOLigHtxxDI7AGGhCPbxAD+z8zR9Sb7e4knibpuIsgDpqx09yxpXpKMPYAcjdGUZs9E3Grh8NY5sK0MKsIPaap39Qh0+IfuNW7l9VSSYG1YWN18e5N3/xDQsPjXFzbx+EQNC3Gyt7wAs/M0x8MfIPak92otluL4MDk6T8nn91OHDfAvtWw0QwNFxmDf8A9FK6w7PmS9alSpT5AKjxi8BbIP2tPlz/AC0+dAXabiy21afsgsw9eS/s/H0q53n8cNm3lUwx2jfSD+blB7A0ueM4hmt2bZMtc8zdTHM+5nWi4Y8LrT6LpOoJDmrFjEXDYvX2P1+KYW1/sg+UAdAqgj5VrdhuHLiOIF4m1YRbVv30AP4KzfOhTF8VMDpaU5T1ZgFn/CPzps91nAzZwys48zDO3uwED5IAP7xqctmhF6QcIInWzwCOAK5qVKBWNUoN70P/AC1v/if/AEc/sFGVCPeUf6Mn/E5b/BcND1XZORVH27fFKbhWKW3ez3TIdCo1I15bQYnXQDXeuy402z5rDXGVVyhvgECS2aftbmrHD7iHDt4is5ZgECjNcLZW+GQNeZJ0gGaxFw+QKfDdoYBgzsCFIJBEDygn0O2hpKBcm60xwRBgEdLa+JlyXMrXEyDUZhrtOjEAjn1p4+GnRfwpRYfD3L4TDPcW2puSbSLN1gDKq9zUlV5TGw6aN/wR/s0dQAdYjuy8Uk0iTdt+/wDxLjt7xENfuWWSAVhXYAqWCzAUjWZiRrI9qXPB+EeLctnQHKBlkgrE6gc9dY60+O1WDBsO4HnUSCPi3H49YpGYO4UxTkKQqNnPoujfPfT5UNMx0cj+/FMaGRr4h3YIo4lw9rFgBWkZx4caEKSTlUtMBTtJ+1Rn3fLGfSPq7X2cn6z7P2fahfi+Mt3sMj2nDjxE13I3BDA8/QxRd2Gt5c4iIt2hGXLH9Z9nWPaaqoifrC+3H0KrrT+wfmYRZUqVK0Szq4pJdtC38tiNs9pfnln99Oa9jUUkE7CTqNB1PTalHxpBe4r4iSUOVg0HKYUrodtDNKq+ZgYRfYD6I6jYddEOLuaWh1JP5D+Nc8ZxH1RHQBvzrJxmLnFKgkhV1jYaz+JP5e9WMfcLgjUBlyzvHrWFDS0tJ3J4G3x3KnxNx/K+HkkfBt1OYa+n8Ka+G+BfalNjlP0zB3T8JyKSSB5gY23J12FNbC3wVUc4rYaJe2wxy/0pNWg4KxUNSs7tBjxZw1y4TGVSfwE1oALoBjS9waM0oO8HGriMeQrrCeQrrIIJYnoRJ/00L4jF57jONgBbT0GwP7/nXhbuli9xviYkn3M1LZOUCdJn0mmbG2AX0Oni+nG1u5afZ7g30nFWrUSoOe4OoHL5mB86+hcHhgiBem/vS47oOGDK94rq5Ov9lYUf6s34UzqDndd1lldM1H1JtQbApUqVKHSRShLvH/8AL25/WH/47tFtCHeUYw9vr4hI/wAu5Q9V2LkVR9u3xS14VgzdwrgCWGXLJKnUMDqYO3XpVHG8MFgnMykAAQDIJIMiOajy69RNaXAsetnDsxD7qFCSSSS6xJ2n+1G1YnGsZ4rKROV4Ou4k7GOYYculImBxcRldahGHZPiptthbdlGuOcpuwsBSWMgwIICHc9CZpv0L932EUYbMANygMDYaGPnp/doppvRR6set92KzddIHykDLBZvaS6Fwt4ttkb8xFIq/iwMQ+QW2LRlDgkELBEAR5pAAE0wO3PbeVuYcWL2X7V0QdpPwgyBpvvptQVh+0ds2mtNbJZiYITUT0cxttpuCaCq368oLcQAmdBGY4jrZnkruE4hadLhyIniXBcCKZGitbIAMfC8b75hTB7Ctq4iPqrWkEc7vJvMPnrpS9wGGtnBeMmpdwDIk6M0iP4QNaYPYdvO46WLP3vvXx9rzcudVUlukDDf6Ltd2J+ZhF9SpUrQLOpW96N3EWsbZuYcNLWsrje2wDHRl2MhiPasrh9tllySHYQxzE+ke3pFOHEYNH0dVb3ANUn7OYY/ol+WlJK2gmnPUI538Eyp6uOMdYFLRHg17jEdTR+eyeG+5+Zrqex+FP2D/AIjSk6EqDttx9kd+pxbj880A4lBcTKGyEHMrrGZT/ZJBiYqz2KTF/wAoJ4983bS22CQCoLGNXAMFomNxG0RRtb7JYUfo59yav4Thlq18CKvtRtHo2pgeCS2w8z5Yf6haishkaQAbq1QR3s4y4mDi2Cc7ZCQJgHeflp86N64InetM02N0vp5RFIHkXtkvmP6M0Dyt+Brm1YJbLBk6e3KvpR+H2juiH+6K6vwuyd7af4R+dFdJG5aMaeb9nNZ/ZDhi2MJaRdfKNevr89/nW1XAEbVzQhNzdZmR5e8uOalSpUrigpQj3kH6i2Rycn5+Hcii6hbt+Jt2R1uH/kehqvsXIqj7dvildhQv0S5mBYIyEaskasZ1k9Y3MxpWTisaL7hlRbf1oKqCeq7g6zENMQZOlaGDwpa2Sr+FkaZPkUqc45SNDGmu/LWqq4zDm2SuU3HA8z+UjUE5dlyiSDAmQDNJmjb4rTZpzd31ycCnUNcB987H99ElK/sH2vW3cW0VuG3eIh8pCi55behPxBvKJHOmhTmleHRDuwWZq4yyV188Uqu8/EhXe3bCy2U3OUnQ5dNTyMetA/C+Im4pCuCytmhlHl0IKmRmyxz029KLuN43Cs+MfE3vDdHdVVRmcnWFOhhICgnqY0iSASgUk3MjM0AW8sFAcvmM6z+4mlZjuSbbTcJ9TuswN3ALVwC53m3IV1ZnRSXUMAW+E7baHnzM0ddn+1FvDtmNyz5rVu2y3LlxWRkN2R8DfeggmQR6igvDY27ci7btqZVbZcL8YUFSIMyoAgwJMHQV3t4myt20bzrlLzftCwn1SExOZUBMEzI08uo2rjdYPuMCuzMa9lnbEz17xLR+3huR/rmOh/8Aa/HpziuR3hW/vYeTy8V+sa/Vdd+mkxNLPtDxrDfBgVR0k5ruTNlQmBI0A111g+XWvXC9pLPhlVwqXrwBJA8oIHxFhlkGNSATPy0sM84z9EKKKEi4CZP84VqYz4fn+lblp+r/AC6a7a1B3g2vvWP85uW/6Pb9vsDQrwfi+BvWy5sJbKEK4cZSrRI0Osa6e1el3iHDdhaSdtl/aRFVdKn2XPAfhc6HF9p4+6Kj27tiZfDaTP155RP6PXQ/PlNcN2+tDd8P/nHpP3On40MW8Vw0/DbsyOoH8KsW8Ng4nJYiOYRfaNK50uYbSeA/C50OL7T881uN3hWR9vDn2vH3/V8/26b11bvFsj7VjTpf9J5oP++m+lL3iXafD2r5tNgUGQgOZUwC0BhlEFdjuDrXjj+I4e5eZEVBbUZRltDzvvBOVmnNIAEDQkztV3SJ8yeAUm0UJy5pk/zjWZibU6fphzE75elcr3jWDENZO36Xrt9mlYtxwfCH0QM0QzImizM7AADnuZIPWoMdYtlGfI+oGItm2uVJIBIOUMsEhtSQdal0iXJ3IfhdNDDu5pq/zh2IBDWdQCPrepgfY66V0/nGsRvZ9vFbrHK31pfLxzCG66LhQQBmXKgd7hmCcsQqf2mPTrWxwN8PfteJcsIjBmXKQswPLOgjUabmq3VczRcnkFzoUO48UTN3k2ROtrSZ+tbl/wC3XU95dofqef6V+Wpj6rXSsk4DBDUWbUj0HLQfhy9q6nAYQ7WV/BdI1EeXYfvFR6bJvPAL3Q4ftPH3Wv8AznWOtn/Mc8p5Wq4bvQsA6m1/mOfX9V/uKwcdhsLaQt4IY6QqW0LMSdANIEnrHM1g3eNouYPw/IRsp8KSJj7k5s2wAMzvzqYq5Tsv/wAroooTlzR4e8+xyax87rj/APV/s6b1idoe2tvEhAXw6LbYsYuuzGUZQMptr1119Ik0F8L47ZN4pdtWslxotlrdtMknyqSAVytpqdQRXPFcXaF+6o8K2iOUzKtt1dhDHzlDMnoB8PzE3ySPBa69j4fhdZTRMeC3aO9ZrEKFDhjbiGsibeYy+sTuDGh0M15cWhIfLbyPlNsEs2UQI82hIgdI9Ks4W4GuL9KXcBreVkUGZiZ5NJ31mPWc7F4fJcJV58+YIT5V5wNiCNidjrXGDrIolMbu64iDdsLdUaDKhmcvlOWdomY25Aa03JpG4DF2LFq3etYvPfzgXbWuWCY+rMDMsgEkTvPLV2+P6UVRjUDgfHik2kOs8OHhwSZ7T4oXMVjBbtvbuMWtFVWfFA8ubaNyZIgwd96X2LFkebzIAYZWgsH5hdgV5/xp3ca4Djnv4kqoBYfU3lynyzPhlWIyk9YIMfiIfzd8TuWmc2rS3AYVCVDESWzAiQCWPpMD5CtZI2R1wdvz5kj2Tx6g6w2IG4xiGHh3SlxrX6G45jNljRY8uVZiFA3HOa6XuKeP9a3lKqLcE6M0AanSNOnSmRiO725f8IDBnDG2uWAwKnQhi7aZixMiFEZdd4rcwndf9Htg2QhvZTN0/GDGyyMoBJOvtVjrgYNJIXBUMzcMUs8Iz3Lag23yATKLoG6q+gB+e1d7Nm9bebNtXIlVJIZgvJcqEj5dKcHZPu/s4eyRdQO7MW88OVB+yDAHvAiT86J7eAtroEUfKutpnncAVB+kWA4C6+eMRY4g+abbgsQW8ry2kCSB00FV/wCTcWJm23sRcEbzusV9JfRk+6v4CuDg7f3F/wAIq7ozxsIVP6kM2r5u+uHl8PXoHX/lzA/lXo/ETbjxhetCYllZfeCRrX0Hi+AYe6CLlm2wPIqDQN2s7sA1y2+FVQgktbOq5tNQpMbSNNjUHxPaLkX8FfHXRvNjglJj+IB2uGPGlQEyzAE8yRmkH+OkV2GLNs6lsoyt4Z1OohjoBoR++m7e7tgArC2uWIe0NRGp25mT6/uqvicAzpbtWsCyXUGRjlXwWXSWmZkgDSJ1IocucBYtt45+CuEzCbtPt4peLYu3D4gaUEGVKeWBIYjViAN20iqtrFNduPBzFhHhkgeIIMbjqfz9aNz2UZXCphGjKw8TIZmSuYc9jp1y+taWF4YbXjW7mAuZzKW7qqCoUjVs0mCI0gc9TuapY8uyt4q18jRndLHD4myQFvJcG4LeK0MBqCSI25DKRWnwzjltLapbuXGKiABmJ3J0HQUyMD3fZ9biBgANGMBjoWO0/j68jXHBe7wnE3XvW0tWiAFS2IBg6HTmV0O81NofJ/Q/4qzVRtv1hggW7xvEGIRvUXHVAdZ2JDfgOddf6eWJWCrfDBuGOW4BmKd+E7OYa0AEtII9BV5MOo2UD2AoptK/uHNCO0kz+rT84pDWbfEAZy//ACf/AMx0/CpiXxJYNcRGKiEi6FdTrBAbLJmTEbxT7KDoK87uCtsCGRSDuCARXXUbt44KI0kPt5+y+d76my2bwHt5lKv9XlXKdcsnMGHPMY1ExWFdxRBzDMbYOZVg5ZIiAYgSRp02r6A413f2Htv9HzYd2B/qmKKfQrtB2250O8P7rS9sC+lq2RmUFQA4X7OYpoxHOZn3qr6b2GxbfwRArIni97JO4XFXTLrZIgQuQ+YAkyQvMHY6RXOHvK9ws1wgDUwPrCddBOk8tadPD+yDYK94y4Vb5a2bdwLu0kGVnSdNjGh+KRqJXu73F5Gupg8qKxZbLsDdK/CBKxsNxPKpaxtfVN91l4TNv/IW33GKpcIxFuzbtNdV2S26uEa1kYnT4m+FhlMiDrpoKe/0teh/ClNh+yeNU2lFm6bgKtZdiMmHAYFgxmGBVVAG4M8qb8GrKJrgHE5oLSDmuLb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6" name="AutoShape 14" descr="data:image/jpeg;base64,/9j/4AAQSkZJRgABAQAAAQABAAD/2wCEAAkGBhISERUUEhQVFBUWGR4XFxYXGRsaGBkZIB0YGB4dGhwfIyYfHRwjGRweHy8gIycpLC0sGB4xNTAqNScrLCkBCQoKDgwOGg8PGiwkHyIyLjAtLCwsLCw0LCovKSwvLCwsLCwsLCw0LSwsLCwsLC8sLCwvLCw0LCwsLCwsLywsLP/AABEIAKAAyQMBIgACEQEDEQH/xAAcAAACAwADAQAAAAAAAAAAAAAGBwAEBQECAwj/xABJEAACAQIEAwYCBgUKBAYDAAABAhEAAwQSITEFQVEGBxMiYXEygRQjQlKRoUNTscHRFRckM2KCkpOi8HOy4fEWNHKDs8Jjw9L/xAAbAQACAwEBAQAAAAAAAAAAAAAEBQIDBgEAB//EADQRAAEDAgIGCQMFAQEAAAAAAAEAAgMEESFBBRIxUZGhFCIzYXGBseHwE1LRFSMyQsGikv/aAAwDAQACEQMRAD8AIO1Pa3EWcZeW3ioYAhLeVfCQKFLZiR/WQZGsaj0rAt9uuIt4i2Lr+Y6l7c+EdfhMEqMozHMD6evXvHdUxuJW2qODluXA4mGgaCPhJ019aFb2ODq7i5ckwWzGGMiCNwSAdJmDA0FJ3Ok1zYnaVooYYnRi7RsGSMrnH8fh7VrEWce2J8VSTZfJmUr8Qy6xHIjcchoa2n7xMY6FQq27qBgwFtmDsOhnyRIMEGeRilhwy8fFlXVbrGDmA0gNvPpI35getb3ELRtgTcYscrPBjLObUfZHljroy+9RlmkBsDZSbRx7SLpn9le2hbDqcUczSQLiKIdZIVmUSUJA1EdDpMUS2uNWG2up7EgH8DBpH4nFIvhhEOfL5llgyxKkHX4i49tzHKrn0xoBS+Yyyc0tHo0Dflt7V5ldK0dZt/nmqn6MjcbtdZOxMSh2ZT7EVy19RuwHuRSXOHvmGV7DAiVcIrBj6NHpsem1UDaxFwx4lmQNltLp8omrhpC/9efsqf0o/dyTrxHH8MglryAc4YGPeJigvtR2/uNdtWsE0AyzsV1cdEkiIWXnnlAAOtC47O3WUeJcIG5Gir7DbnWJxTDqqlRB1+Ic9ec6HSdPaqnVr39UYIiPRsTMSboyv9vccim2SjFoKvANwDSQQvlXWTzIX11ofxWKvm0l76Zeu35NxlV2+pVWKCIMF+ZSNRprzHMLdut5bObMDMAnK0+SCunmG3lkHTQVo8NwqXXVX+HTMJ0zRmPqJOVffN1qLpHgHWN1eKaO92i3ktR+12JOR/FveIUIMXIUGJ0X7sDMSRpMTIFdsJxjEuly7dxt23dUBrVvOy+JspA1yhp1y5W0OvUVrN2/9KKgGRCZJAXLqMkahZUTlInSKo8WwiI7BQQPEJUDoFE+sBs0eqVWyRwNrnipugYRsA8gi/Adu8Y1tx4q5kH3UJkHLKE6Os6wYOuhO1evZnt1dt33F57t8MpLISmZXzaeGDl3Te2CY8sTJFAHjkW2OUtdJ8mY5bYDQAAoJZmPrAAiiK72XItqvhhWIlgBOV9iV0kg6b1368kZuXKs0kLhYiyZ2E7w8BcMeOLbc1uq1sj3zAD861bPHMM/wX7Te1xT+w0kbfBrlsEzcQATAIII22bzA+kfwr2/8M32AZblp5ErmRTy200P5bUSNIW2gfOKEdotu0O+ck7W4jaGpuIP7y/xqpd7T4RYBxFqTsAwJ/KaUuG7PXj5bpS3yaLVvLOmzATBnc89JqXbOGCtkxLXXBgW0JEsI+6NBBmR90gbVA6SOxrVEaMbm7kjjtb26yWT9GJBzqrXGUABSdcobc8pymNTFC17vQxypkXwWuFRBKkAEzoDMO3MwIAHrWZh8dhFt3UxFtbd4AqsFm8QHQFCeebkaz+FW0u/VXIlgyq4gy/wLPRwJ0MbdSJpFZK4knCyJZRQgWtxWph+MY3E2ruIu8Re14SlktrAZ280KttcpOaAZMwCNNzWbc7x8cQq3MSwCAEeGBmdjAyswAzQDuI1B33rMxOG8K4FJLvbaZ1AYwoKwplIB3zAyDWa+NGUkwDLFBAEGZlSBJIIjUmZ5UTrueMFIUzGnEDhsTE7PdssR9IsBsU7Z2Aa24DKUJjKWgFboAJHXLrvThr567FYhLl/D2buVEuXluAgZSSv2SDAiREjUEV9CTRNLr2Icc0qrmsa5uqLYJPdveH2LeMxTNaN25dtqVVWIuBtlZIHmXcOp3Cil4LgVmKqzhGLC3dUDymRrBM6/Ly+tMfvLx/iYq4hVM1hFKb541JMiCBruDpHvQC2ImSqtMnxGKeIZkmSw1YH1HIa0E5/WcNxTWnbaNpO4L04Dhntusqhe4pQLcGZYkysHVTIMH031rTbh13MP6nKOSsDl1k6HXQ6TE7bxVNeH3QvjN8EgBi0lugBO0DfkKNezfATjHuW86obaoxL2s7kktuMwysConff0FUEukfZuJVznNjaXOwCw8dh7Rh7dtgQxOU+clSZMs25E7kV6Ye1byk3PGYnXYDIdPhKwcw6iJ6UeWe7XL+mT5WY1BkHVzVpO75AQfE2iPqxpG25O1WGlm3en5Q4roBhrcigl+KhVVFDIqjQAEwBryOv4k+9V/poDyufWP0bQT75t/X32o9Pd3bIjxOUaW1GgOYD2B1qHu6t/rT9r7C/a+L/ABc6h0KX7efuu9Pg+7kUGHiMjVZ+WY9IHm/38qp4xkIIZYJkAhRK6aHLoN/eYphDsAgiLrSI1KKdV0U+4Gnzroe7q3AHimAAIyJEA5hp0DGfeuiilH9efuvdPh+7kUruG8JWzeDNduOFEKBbggidZzEASSfWvC5hr/jMbcIseWYG4EgAHyyZ5R5jTbPd9bO9wnQjVE5kMeXNgD8qlzu9tEmX3mfIskkgkk+pAPyFWdHnvewXBXQDPklPawbeFARQQZIkMDp7SDMamZriwrZ1a9ldMslFQgTBAWCYAEb7RGnKm0/d9aO7nWZ8iazBPLqAfkK5ud31pplz5s0+RNc0ZuXOB+Fe6NNmPnFe6fBv5JXYvDB7jFFuKjxnXIswPiA1gg9Z0jnpWg1yEVc15ztLlT+RJ+RJnqaYQ7A29RnmSSZtoSZAB5cwAPlXB7AWzM3CZmZRDM6GesjQ9aj0SYi1gvdPh38kt7WLyEgC6usZQNOQmA0V6XsT5wR4oI2hCeuhgkEfPTlzphr2BQGfE5z/AFa7xln3y6V6W+xCiIuDT/8AGnTL/wAvl9qiaOX7ea90+HfyP4S9u4zOhS4b2U8gjCdR+c14W0y2Xt/WENzKKQbfJd/z60yR2Gt/f/0L0y/hl8vtVe52An9MoH/BXpHXpp7VwUUowDV39Qg38vZLDCYrzXTdU5nIygJmRRz8246b9PaqvFsOj3W+iI1m0ygG2wLNmjK0HXRuft8qa6d3aj9L0OltRqBAO/Iae1Cnbrs82DtIVuB85KCEClYBYR5o021irPoSxgm3outqoZHgA4+aXuM4WIiFBUQCpkEEMfijWYnYa9JrMxtt2S27a5gQEXSFAH4DXfrNbT4ZmtlxbVhbBUsGAObynMfv8wo03rOxGKnXM7ZSCjBBuANMwG4n0EjWatjcSr3AZoswvCbVxsClqxct3CyG7cutLEnTyAGEUks3I6DoafcUiexPE7aYzD3Lmrs0SzM7a+TNJ2MnoNDFPaKKpXF2sSkle3VcAg7t/wBk7d5DiVEXrQkHkR/aHMfuFJl0uwzWyyKTlYgkEkycunoGJnSBX0ZxgTh7v/Df/lNfPeGtF8SEUkZnAMHKSCSCDy57HTahapobJcZo3Rzy6MtOS18XcvGwqubbIri2HAIZiggSh+JSOYMHXQTRr3YW4vX4EDwrQiCOdzkdfx1oHe3msIcpXPd1A+AiHjJHIkk/9qYHdpahrp3m3a1knnc666+utDUnbgePoVdXC0B8vVHlSpUp+s2pNSa4qpjL5+FNTVUsojbrFSa3WNlaa4BuQKniDqPxrBxvC4GZmOvKqScPV3A1APzpJLpWaN+oYsTsGt7IttMxwvrckWTXNYTYPwXXIzQdxMitsNI+VNKapMpc17dUt7780PJGG2INwV4tj7YOUuoO+prq/FLI3uIP7woJfiTJeKiwLqgGSxUDNmJnMddtI9tqvW+MSPNhrPyYUy+kmLtHkWO3zH5RIeOWN/EXTpr+yvD/AMVYT9cn51jNxW1EnDJHUHT9lZ+KxeCvSr2LZPPzwfy/fXhGM7rrKFp/k13kWooudq8Iu95B7z/Cuqdr8ETH0i182j9tAvGOFWTay2Gu2ysfVzmUDqNRHLlWZwXsY966Asqq6lsxbXrJAj2FWiFlrkoxujKUsL3PItvt84JwWcUjgFGVgdipBB/CvWg6/wBlrWEFu7be4HRhIB0eTBkexP5UYA0O4AbElniYyzo3XBvtFti5oE717WazZ0nzt0+43XTXbXSjugvvRX+j2p/WHpHwNvOh9jQlUbROXaPt2pV2r4SwyqrM7liPhhQMvmZvhiOlUcTjGcC00EowUOo0cSqmSPQbc81aKXVXCk5TrcC5pAOTyk6jQKSNY029KqcaxZZdigzSQYGvmGgAGm5nX4opMzwWmKZHdxwC1fH0i4gm22VBELmXdsu07baTrTHihfu1j+T7ZHNnP+tv3UU06p2BsYtmsvUvL5DfLBYnbHHi1g7skSylB8xBj2En5UhMNm+lZhAloM9NFIM8t6P+9XAobzXbpLBEAtqzQqyD5lHUtp/2oE4dfVXtl8wViPrNxOhOvXMR+PrSyqkL3m2WCdUMYZFc54oh4th2CKcoUK6KBEADzDlqBGk+59aPe72ZuE87do/Fn/Wfa+17896XNvjbX7BdvKUuKIGhgiVMnfn5tp2pkd3x/rAZBCWwZAB+2dQNAfQVTSNInaD3+ilXm8B8vUIyqVK4NaBZtZmJ4gc2VQY2muuCxAWcx1396FcfwziN+7cH9TaVjkO5aDoxjWD8t9qv4HCXLXluP4kKJcn7XPTestJPOyT6jtuV8kzETC2wK0eJY3MfQVQtX2Bnb1/3yrtciRNdvDpFPLLNKX3xRLGtY2ytveOe2Drv+z/rW4h8vyoca757QO//AEiiSyPKPatTop+s5/l6BL6kWASZ492nW3i7qD7MAkfejUfLb5Vi4ntbcPw6evSmo/dlhDeu3WBdrjFjm1AkyQB786sWe77CqZVQvsiftKk1qhMwBaCPStMxoFsR3JHm3evaw9z8W9P9ivN8FcQeZGWDuVIg/hpX0Eeytk7m4f75A/AQKpcY7Oi3auXLTMWVSxW4xZGABMGdRppNdFQCVNumYnOAA+fO5KPsrxIiLds5dcx+63v7Dp1pidnuOlWLDKEYgwBEj4ST65tZ6GgrwFxFxGw8WcozFfsvcgMQoBgbiSdvlW0uLVbywQciFWn7SlsygEbQZgnkNak4a2CJqI2yjVIxzHzgi3HYw3cTYT7x8QL922vM+rN+QosFL7sPeuYnFX8Rcy6kW1CnNlAkx6aACPWmDQkgsbLMV7RG5sQyHM4+ylBveek4a3vo56fcfr/260ZUG957f0ZBvLnlP2H5c6BquxcqaLt2pf8AZ0KbRRoOrZgYMA5I1Gg16R6RWN2qwMMu0kahRAAmdBOwFWMJxC5ZtqUUEm55lYAMVCyVEaco9NhvWXicfcutce4GCawGXzCZGURuPl0pLG06+tdaZxGxNzun4kn0XwC6+IrMQsjMVOsgb7zR3Sa7F8ItvfwvkK3UKuTqrEANJbXUgjnIginJTikk12eGCzdbEGSYZ4pK94PGVu4m8ofIynw1BiSAQhI/OFiTvQXhGuWXNtwbkElSCIKGAcpMqT6dQKMO1OFsfSMZc8RUZ3KMIzZWVtGDAggEbiDHymhbCrYVlW41zNbiWUE5NiGEEzrO20UtDgS7PHmnsTSGNHciFkwgtfVh1usVLC4AHMExGkEidYJBnWKYXd3bAN2AB9Xa2XKP0mynVR6Hal1esufCdmLhrRYuVGZiW5gbkswGYxMRTF7vH1uDTS3aiJiPrPveb8etcpR++PP0KoruwPzNGtSpUp8s4uKxeIrLEf75n91bVD/E7kXG15HSk+l3hkIJ3oqmF3qo/KuQa8MZci2T7ftFd7D5gCKxl+t4ppbq3XS8Cb9pvf8AOP4UXYf4R7UHqT4qTyYfv/Ci/DfCPatHoF5c55KCrRYNXrUqVK1CXKULdvMe3hCxbnNdBzkbi2IB+bEhB/6jRQzQJNB+IxAZnvNuSMvoonKP/t7selWR7bo6hZ+5rkXt65flDfEsMmEw5gDOlvzsI3JBaPnoKzsRfy4ZnYBS65iOSggW0HsFP+k134+5v3bWFB+L6+9/6AfIvzPm/wAJqrxvFLeuYazbPlvXACeWRGyz6rOY+tFtO9aiJ1hd3z5kj7u34cbeFVmEM5Zz/eOn+kD8aL6rYCzlQaROsenL8qs0E92s4lZGpl+rK5+8qUHd5q/0e3pP1h5T9h6MaD+80/0e363I/wBD0JVdi5So+3alXhMTh1sFL9vO3xhAjSoAieeQTC6+xrMXhT3WCsBbA8wChjAMnz8xEEfI1oYTA3nKeCCSwKgrl8mpOoHJp0iQKppdtyc4YOTD3MzFmuHeSImNjNKWYXt+VpHbUY8PxF/DeHig3jWVuKjvnztyHPUSPlrHrTe8detIbhrWhbIe+CqkG4hzQcslecMJjQCQJFN/6a337P4NRdE8N1gO7ik9fGSQT38Eu+1Vh730rwcgFt2DKVWXmSTJOpj9lDGH4yguK19GF2JbKAVddjBkRIGsmB0FGnazg921evmzeg3WVjYbJluAagjMCc26yscp21XuAuHMT5rWVgBBLQp0YC2QSwEiAOU7xQQYMRx8U1heXNFvLwsta3dtNkyszEp5l8vqcvlAMTuP7IOhNM3u/eWczP1VrWS063PtHU+9A2JuYdsOVsAh1Kq5ZSpC6EEaTDZSdNdI5UedgNc51nwrW8H7/NdDPppU6U3nb5+hQ9d2DvmYRjUqVKfLOLigHtxxDI7AGGhCPbxAD+z8zR9Sb7e4knibpuIsgDpqx09yxpXpKMPYAcjdGUZs9E3Grh8NY5sK0MKsIPaap39Qh0+IfuNW7l9VSSYG1YWN18e5N3/xDQsPjXFzbx+EQNC3Gyt7wAs/M0x8MfIPak92otluL4MDk6T8nn91OHDfAvtWw0QwNFxmDf8A9FK6w7PmS9alSpT5AKjxi8BbIP2tPlz/AC0+dAXabiy21afsgsw9eS/s/H0q53n8cNm3lUwx2jfSD+blB7A0ueM4hmt2bZMtc8zdTHM+5nWi4Y8LrT6LpOoJDmrFjEXDYvX2P1+KYW1/sg+UAdAqgj5VrdhuHLiOIF4m1YRbVv30AP4KzfOhTF8VMDpaU5T1ZgFn/CPzps91nAzZwys48zDO3uwED5IAP7xqctmhF6QcIInWzwCOAK5qVKBWNUoN70P/AC1v/if/AEc/sFGVCPeUf6Mn/E5b/BcND1XZORVH27fFKbhWKW3ez3TIdCo1I15bQYnXQDXeuy402z5rDXGVVyhvgECS2aftbmrHD7iHDt4is5ZgECjNcLZW+GQNeZJ0gGaxFw+QKfDdoYBgzsCFIJBEDygn0O2hpKBcm60xwRBgEdLa+JlyXMrXEyDUZhrtOjEAjn1p4+GnRfwpRYfD3L4TDPcW2puSbSLN1gDKq9zUlV5TGw6aN/wR/s0dQAdYjuy8Uk0iTdt+/wDxLjt7xENfuWWSAVhXYAqWCzAUjWZiRrI9qXPB+EeLctnQHKBlkgrE6gc9dY60+O1WDBsO4HnUSCPi3H49YpGYO4UxTkKQqNnPoujfPfT5UNMx0cj+/FMaGRr4h3YIo4lw9rFgBWkZx4caEKSTlUtMBTtJ+1Rn3fLGfSPq7X2cn6z7P2fahfi+Mt3sMj2nDjxE13I3BDA8/QxRd2Gt5c4iIt2hGXLH9Z9nWPaaqoifrC+3H0KrrT+wfmYRZUqVK0Szq4pJdtC38tiNs9pfnln99Oa9jUUkE7CTqNB1PTalHxpBe4r4iSUOVg0HKYUrodtDNKq+ZgYRfYD6I6jYddEOLuaWh1JP5D+Nc8ZxH1RHQBvzrJxmLnFKgkhV1jYaz+JP5e9WMfcLgjUBlyzvHrWFDS0tJ3J4G3x3KnxNx/K+HkkfBt1OYa+n8Ka+G+BfalNjlP0zB3T8JyKSSB5gY23J12FNbC3wVUc4rYaJe2wxy/0pNWg4KxUNSs7tBjxZw1y4TGVSfwE1oALoBjS9waM0oO8HGriMeQrrCeQrrIIJYnoRJ/00L4jF57jONgBbT0GwP7/nXhbuli9xviYkn3M1LZOUCdJn0mmbG2AX0Oni+nG1u5afZ7g30nFWrUSoOe4OoHL5mB86+hcHhgiBem/vS47oOGDK94rq5Ov9lYUf6s34UzqDndd1lldM1H1JtQbApUqVKHSRShLvH/8AL25/WH/47tFtCHeUYw9vr4hI/wAu5Q9V2LkVR9u3xS14VgzdwrgCWGXLJKnUMDqYO3XpVHG8MFgnMykAAQDIJIMiOajy69RNaXAsetnDsxD7qFCSSSS6xJ2n+1G1YnGsZ4rKROV4Ou4k7GOYYculImBxcRldahGHZPiptthbdlGuOcpuwsBSWMgwIICHc9CZpv0L932EUYbMANygMDYaGPnp/doppvRR6set92KzddIHykDLBZvaS6Fwt4ttkb8xFIq/iwMQ+QW2LRlDgkELBEAR5pAAE0wO3PbeVuYcWL2X7V0QdpPwgyBpvvptQVh+0ds2mtNbJZiYITUT0cxttpuCaCq368oLcQAmdBGY4jrZnkruE4hadLhyIniXBcCKZGitbIAMfC8b75hTB7Ctq4iPqrWkEc7vJvMPnrpS9wGGtnBeMmpdwDIk6M0iP4QNaYPYdvO46WLP3vvXx9rzcudVUlukDDf6Ltd2J+ZhF9SpUrQLOpW96N3EWsbZuYcNLWsrje2wDHRl2MhiPasrh9tllySHYQxzE+ke3pFOHEYNH0dVb3ANUn7OYY/ol+WlJK2gmnPUI538Eyp6uOMdYFLRHg17jEdTR+eyeG+5+Zrqex+FP2D/AIjSk6EqDttx9kd+pxbj880A4lBcTKGyEHMrrGZT/ZJBiYqz2KTF/wAoJ4983bS22CQCoLGNXAMFomNxG0RRtb7JYUfo59yav4Thlq18CKvtRtHo2pgeCS2w8z5Yf6haishkaQAbq1QR3s4y4mDi2Cc7ZCQJgHeflp86N64InetM02N0vp5RFIHkXtkvmP6M0Dyt+Brm1YJbLBk6e3KvpR+H2juiH+6K6vwuyd7af4R+dFdJG5aMaeb9nNZ/ZDhi2MJaRdfKNevr89/nW1XAEbVzQhNzdZmR5e8uOalSpUrigpQj3kH6i2Rycn5+Hcii6hbt+Jt2R1uH/kehqvsXIqj7dvildhQv0S5mBYIyEaskasZ1k9Y3MxpWTisaL7hlRbf1oKqCeq7g6zENMQZOlaGDwpa2Sr+FkaZPkUqc45SNDGmu/LWqq4zDm2SuU3HA8z+UjUE5dlyiSDAmQDNJmjb4rTZpzd31ycCnUNcB987H99ElK/sH2vW3cW0VuG3eIh8pCi55behPxBvKJHOmhTmleHRDuwWZq4yyV188Uqu8/EhXe3bCy2U3OUnQ5dNTyMetA/C+Im4pCuCytmhlHl0IKmRmyxz029KLuN43Cs+MfE3vDdHdVVRmcnWFOhhICgnqY0iSASgUk3MjM0AW8sFAcvmM6z+4mlZjuSbbTcJ9TuswN3ALVwC53m3IV1ZnRSXUMAW+E7baHnzM0ddn+1FvDtmNyz5rVu2y3LlxWRkN2R8DfeggmQR6igvDY27ci7btqZVbZcL8YUFSIMyoAgwJMHQV3t4myt20bzrlLzftCwn1SExOZUBMEzI08uo2rjdYPuMCuzMa9lnbEz17xLR+3huR/rmOh/8Aa/HpziuR3hW/vYeTy8V+sa/Vdd+mkxNLPtDxrDfBgVR0k5ruTNlQmBI0A111g+XWvXC9pLPhlVwqXrwBJA8oIHxFhlkGNSATPy0sM84z9EKKKEi4CZP84VqYz4fn+lblp+r/AC6a7a1B3g2vvWP85uW/6Pb9vsDQrwfi+BvWy5sJbKEK4cZSrRI0Osa6e1el3iHDdhaSdtl/aRFVdKn2XPAfhc6HF9p4+6Kj27tiZfDaTP155RP6PXQ/PlNcN2+tDd8P/nHpP3On40MW8Vw0/DbsyOoH8KsW8Ng4nJYiOYRfaNK50uYbSeA/C50OL7T881uN3hWR9vDn2vH3/V8/26b11bvFsj7VjTpf9J5oP++m+lL3iXafD2r5tNgUGQgOZUwC0BhlEFdjuDrXjj+I4e5eZEVBbUZRltDzvvBOVmnNIAEDQkztV3SJ8yeAUm0UJy5pk/zjWZibU6fphzE75elcr3jWDENZO36Xrt9mlYtxwfCH0QM0QzImizM7AADnuZIPWoMdYtlGfI+oGItm2uVJIBIOUMsEhtSQdal0iXJ3IfhdNDDu5pq/zh2IBDWdQCPrepgfY66V0/nGsRvZ9vFbrHK31pfLxzCG66LhQQBmXKgd7hmCcsQqf2mPTrWxwN8PfteJcsIjBmXKQswPLOgjUabmq3VczRcnkFzoUO48UTN3k2ROtrSZ+tbl/wC3XU95dofqef6V+Wpj6rXSsk4DBDUWbUj0HLQfhy9q6nAYQ7WV/BdI1EeXYfvFR6bJvPAL3Q4ftPH3Wv8AznWOtn/Mc8p5Wq4bvQsA6m1/mOfX9V/uKwcdhsLaQt4IY6QqW0LMSdANIEnrHM1g3eNouYPw/IRsp8KSJj7k5s2wAMzvzqYq5Tsv/wAroooTlzR4e8+xyax87rj/APV/s6b1idoe2tvEhAXw6LbYsYuuzGUZQMptr1119Ik0F8L47ZN4pdtWslxotlrdtMknyqSAVytpqdQRXPFcXaF+6o8K2iOUzKtt1dhDHzlDMnoB8PzE3ySPBa69j4fhdZTRMeC3aO9ZrEKFDhjbiGsibeYy+sTuDGh0M15cWhIfLbyPlNsEs2UQI82hIgdI9Ks4W4GuL9KXcBreVkUGZiZ5NJ31mPWc7F4fJcJV58+YIT5V5wNiCNidjrXGDrIolMbu64iDdsLdUaDKhmcvlOWdomY25Aa03JpG4DF2LFq3etYvPfzgXbWuWCY+rMDMsgEkTvPLV2+P6UVRjUDgfHik2kOs8OHhwSZ7T4oXMVjBbtvbuMWtFVWfFA8ubaNyZIgwd96X2LFkebzIAYZWgsH5hdgV5/xp3ca4Djnv4kqoBYfU3lynyzPhlWIyk9YIMfiIfzd8TuWmc2rS3AYVCVDESWzAiQCWPpMD5CtZI2R1wdvz5kj2Tx6g6w2IG4xiGHh3SlxrX6G45jNljRY8uVZiFA3HOa6XuKeP9a3lKqLcE6M0AanSNOnSmRiO725f8IDBnDG2uWAwKnQhi7aZixMiFEZdd4rcwndf9Htg2QhvZTN0/GDGyyMoBJOvtVjrgYNJIXBUMzcMUs8Iz3Lag23yATKLoG6q+gB+e1d7Nm9bebNtXIlVJIZgvJcqEj5dKcHZPu/s4eyRdQO7MW88OVB+yDAHvAiT86J7eAtroEUfKutpnncAVB+kWA4C6+eMRY4g+abbgsQW8ry2kCSB00FV/wCTcWJm23sRcEbzusV9JfRk+6v4CuDg7f3F/wAIq7ozxsIVP6kM2r5u+uHl8PXoHX/lzA/lXo/ETbjxhetCYllZfeCRrX0Hi+AYe6CLlm2wPIqDQN2s7sA1y2+FVQgktbOq5tNQpMbSNNjUHxPaLkX8FfHXRvNjglJj+IB2uGPGlQEyzAE8yRmkH+OkV2GLNs6lsoyt4Z1OohjoBoR++m7e7tgArC2uWIe0NRGp25mT6/uqvicAzpbtWsCyXUGRjlXwWXSWmZkgDSJ1IocucBYtt45+CuEzCbtPt4peLYu3D4gaUEGVKeWBIYjViAN20iqtrFNduPBzFhHhkgeIIMbjqfz9aNz2UZXCphGjKw8TIZmSuYc9jp1y+taWF4YbXjW7mAuZzKW7qqCoUjVs0mCI0gc9TuapY8uyt4q18jRndLHD4myQFvJcG4LeK0MBqCSI25DKRWnwzjltLapbuXGKiABmJ3J0HQUyMD3fZ9biBgANGMBjoWO0/j68jXHBe7wnE3XvW0tWiAFS2IBg6HTmV0O81NofJ/Q/4qzVRtv1hggW7xvEGIRvUXHVAdZ2JDfgOddf6eWJWCrfDBuGOW4BmKd+E7OYa0AEtII9BV5MOo2UD2AoptK/uHNCO0kz+rT84pDWbfEAZy//ACf/AMx0/CpiXxJYNcRGKiEi6FdTrBAbLJmTEbxT7KDoK87uCtsCGRSDuCARXXUbt44KI0kPt5+y+d76my2bwHt5lKv9XlXKdcsnMGHPMY1ExWFdxRBzDMbYOZVg5ZIiAYgSRp02r6A413f2Htv9HzYd2B/qmKKfQrtB2250O8P7rS9sC+lq2RmUFQA4X7OYpoxHOZn3qr6b2GxbfwRArIni97JO4XFXTLrZIgQuQ+YAkyQvMHY6RXOHvK9ws1wgDUwPrCddBOk8tadPD+yDYK94y4Vb5a2bdwLu0kGVnSdNjGh+KRqJXu73F5Gupg8qKxZbLsDdK/CBKxsNxPKpaxtfVN91l4TNv/IW33GKpcIxFuzbtNdV2S26uEa1kYnT4m+FhlMiDrpoKe/0teh/ClNh+yeNU2lFm6bgKtZdiMmHAYFgxmGBVVAG4M8qb8GrKJrgHE5oLSDmuLb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8" name="AutoShape 16" descr="data:image/jpeg;base64,/9j/4AAQSkZJRgABAQAAAQABAAD/2wCEAAkGBhISERUUEhQVFBUWGR4XFxYXGRsaGBkZIB0YGB4dGhwfIyYfHRwjGRweHy8gIycpLC0sGB4xNTAqNScrLCkBCQoKDgwOGg8PGiwkHyIyLjAtLCwsLCw0LCovKSwvLCwsLCwsLCw0LSwsLCwsLC8sLCwvLCw0LCwsLCwsLywsLP/AABEIAKAAyQMBIgACEQEDEQH/xAAcAAACAwADAQAAAAAAAAAAAAAGBwAEBQECAwj/xABJEAACAQIEAwYCBgUKBAYDAAABAhEAAwQSITEFQVEGBxMiYXEygRQjQlKRoUNTscHRFRckM2KCkpOi8HOy4fEWNHKDs8Jjw9L/xAAbAQACAwEBAQAAAAAAAAAAAAAEBQIDBgEAB//EADQRAAEDAgIGCQMFAQEAAAAAAAEAAgMEESFBBRIxUZGhFCIzYXGBseHwE1LRFSMyQsGikv/aAAwDAQACEQMRAD8AIO1Pa3EWcZeW3ioYAhLeVfCQKFLZiR/WQZGsaj0rAt9uuIt4i2Lr+Y6l7c+EdfhMEqMozHMD6evXvHdUxuJW2qODluXA4mGgaCPhJ019aFb2ODq7i5ckwWzGGMiCNwSAdJmDA0FJ3Ok1zYnaVooYYnRi7RsGSMrnH8fh7VrEWce2J8VSTZfJmUr8Qy6xHIjcchoa2n7xMY6FQq27qBgwFtmDsOhnyRIMEGeRilhwy8fFlXVbrGDmA0gNvPpI35getb3ELRtgTcYscrPBjLObUfZHljroy+9RlmkBsDZSbRx7SLpn9le2hbDqcUczSQLiKIdZIVmUSUJA1EdDpMUS2uNWG2up7EgH8DBpH4nFIvhhEOfL5llgyxKkHX4i49tzHKrn0xoBS+Yyyc0tHo0Dflt7V5ldK0dZt/nmqn6MjcbtdZOxMSh2ZT7EVy19RuwHuRSXOHvmGV7DAiVcIrBj6NHpsem1UDaxFwx4lmQNltLp8omrhpC/9efsqf0o/dyTrxHH8MglryAc4YGPeJigvtR2/uNdtWsE0AyzsV1cdEkiIWXnnlAAOtC47O3WUeJcIG5Gir7DbnWJxTDqqlRB1+Ic9ec6HSdPaqnVr39UYIiPRsTMSboyv9vccim2SjFoKvANwDSQQvlXWTzIX11ofxWKvm0l76Zeu35NxlV2+pVWKCIMF+ZSNRprzHMLdut5bObMDMAnK0+SCunmG3lkHTQVo8NwqXXVX+HTMJ0zRmPqJOVffN1qLpHgHWN1eKaO92i3ktR+12JOR/FveIUIMXIUGJ0X7sDMSRpMTIFdsJxjEuly7dxt23dUBrVvOy+JspA1yhp1y5W0OvUVrN2/9KKgGRCZJAXLqMkahZUTlInSKo8WwiI7BQQPEJUDoFE+sBs0eqVWyRwNrnipugYRsA8gi/Adu8Y1tx4q5kH3UJkHLKE6Os6wYOuhO1evZnt1dt33F57t8MpLISmZXzaeGDl3Te2CY8sTJFAHjkW2OUtdJ8mY5bYDQAAoJZmPrAAiiK72XItqvhhWIlgBOV9iV0kg6b1368kZuXKs0kLhYiyZ2E7w8BcMeOLbc1uq1sj3zAD861bPHMM/wX7Te1xT+w0kbfBrlsEzcQATAIII22bzA+kfwr2/8M32AZblp5ErmRTy200P5bUSNIW2gfOKEdotu0O+ck7W4jaGpuIP7y/xqpd7T4RYBxFqTsAwJ/KaUuG7PXj5bpS3yaLVvLOmzATBnc89JqXbOGCtkxLXXBgW0JEsI+6NBBmR90gbVA6SOxrVEaMbm7kjjtb26yWT9GJBzqrXGUABSdcobc8pymNTFC17vQxypkXwWuFRBKkAEzoDMO3MwIAHrWZh8dhFt3UxFtbd4AqsFm8QHQFCeebkaz+FW0u/VXIlgyq4gy/wLPRwJ0MbdSJpFZK4knCyJZRQgWtxWph+MY3E2ruIu8Re14SlktrAZ280KttcpOaAZMwCNNzWbc7x8cQq3MSwCAEeGBmdjAyswAzQDuI1B33rMxOG8K4FJLvbaZ1AYwoKwplIB3zAyDWa+NGUkwDLFBAEGZlSBJIIjUmZ5UTrueMFIUzGnEDhsTE7PdssR9IsBsU7Z2Aa24DKUJjKWgFboAJHXLrvThr567FYhLl/D2buVEuXluAgZSSv2SDAiREjUEV9CTRNLr2Icc0qrmsa5uqLYJPdveH2LeMxTNaN25dtqVVWIuBtlZIHmXcOp3Cil4LgVmKqzhGLC3dUDymRrBM6/Ly+tMfvLx/iYq4hVM1hFKb541JMiCBruDpHvQC2ImSqtMnxGKeIZkmSw1YH1HIa0E5/WcNxTWnbaNpO4L04Dhntusqhe4pQLcGZYkysHVTIMH031rTbh13MP6nKOSsDl1k6HXQ6TE7bxVNeH3QvjN8EgBi0lugBO0DfkKNezfATjHuW86obaoxL2s7kktuMwysConff0FUEukfZuJVznNjaXOwCw8dh7Rh7dtgQxOU+clSZMs25E7kV6Ye1byk3PGYnXYDIdPhKwcw6iJ6UeWe7XL+mT5WY1BkHVzVpO75AQfE2iPqxpG25O1WGlm3en5Q4roBhrcigl+KhVVFDIqjQAEwBryOv4k+9V/poDyufWP0bQT75t/X32o9Pd3bIjxOUaW1GgOYD2B1qHu6t/rT9r7C/a+L/ABc6h0KX7efuu9Pg+7kUGHiMjVZ+WY9IHm/38qp4xkIIZYJkAhRK6aHLoN/eYphDsAgiLrSI1KKdV0U+4Gnzroe7q3AHimAAIyJEA5hp0DGfeuiilH9efuvdPh+7kUruG8JWzeDNduOFEKBbggidZzEASSfWvC5hr/jMbcIseWYG4EgAHyyZ5R5jTbPd9bO9wnQjVE5kMeXNgD8qlzu9tEmX3mfIskkgkk+pAPyFWdHnvewXBXQDPklPawbeFARQQZIkMDp7SDMamZriwrZ1a9ldMslFQgTBAWCYAEb7RGnKm0/d9aO7nWZ8iazBPLqAfkK5ud31pplz5s0+RNc0ZuXOB+Fe6NNmPnFe6fBv5JXYvDB7jFFuKjxnXIswPiA1gg9Z0jnpWg1yEVc15ztLlT+RJ+RJnqaYQ7A29RnmSSZtoSZAB5cwAPlXB7AWzM3CZmZRDM6GesjQ9aj0SYi1gvdPh38kt7WLyEgC6usZQNOQmA0V6XsT5wR4oI2hCeuhgkEfPTlzphr2BQGfE5z/AFa7xln3y6V6W+xCiIuDT/8AGnTL/wAvl9qiaOX7ea90+HfyP4S9u4zOhS4b2U8gjCdR+c14W0y2Xt/WENzKKQbfJd/z60yR2Gt/f/0L0y/hl8vtVe52An9MoH/BXpHXpp7VwUUowDV39Qg38vZLDCYrzXTdU5nIygJmRRz8246b9PaqvFsOj3W+iI1m0ygG2wLNmjK0HXRuft8qa6d3aj9L0OltRqBAO/Iae1Cnbrs82DtIVuB85KCEClYBYR5o021irPoSxgm3outqoZHgA4+aXuM4WIiFBUQCpkEEMfijWYnYa9JrMxtt2S27a5gQEXSFAH4DXfrNbT4ZmtlxbVhbBUsGAObynMfv8wo03rOxGKnXM7ZSCjBBuANMwG4n0EjWatjcSr3AZoswvCbVxsClqxct3CyG7cutLEnTyAGEUks3I6DoafcUiexPE7aYzD3Lmrs0SzM7a+TNJ2MnoNDFPaKKpXF2sSkle3VcAg7t/wBk7d5DiVEXrQkHkR/aHMfuFJl0uwzWyyKTlYgkEkycunoGJnSBX0ZxgTh7v/Df/lNfPeGtF8SEUkZnAMHKSCSCDy57HTahapobJcZo3Rzy6MtOS18XcvGwqubbIri2HAIZiggSh+JSOYMHXQTRr3YW4vX4EDwrQiCOdzkdfx1oHe3msIcpXPd1A+AiHjJHIkk/9qYHdpahrp3m3a1knnc666+utDUnbgePoVdXC0B8vVHlSpUp+s2pNSa4qpjL5+FNTVUsojbrFSa3WNlaa4BuQKniDqPxrBxvC4GZmOvKqScPV3A1APzpJLpWaN+oYsTsGt7IttMxwvrckWTXNYTYPwXXIzQdxMitsNI+VNKapMpc17dUt7780PJGG2INwV4tj7YOUuoO+prq/FLI3uIP7woJfiTJeKiwLqgGSxUDNmJnMddtI9tqvW+MSPNhrPyYUy+kmLtHkWO3zH5RIeOWN/EXTpr+yvD/AMVYT9cn51jNxW1EnDJHUHT9lZ+KxeCvSr2LZPPzwfy/fXhGM7rrKFp/k13kWooudq8Iu95B7z/Cuqdr8ETH0i182j9tAvGOFWTay2Gu2ysfVzmUDqNRHLlWZwXsY966Asqq6lsxbXrJAj2FWiFlrkoxujKUsL3PItvt84JwWcUjgFGVgdipBB/CvWg6/wBlrWEFu7be4HRhIB0eTBkexP5UYA0O4AbElniYyzo3XBvtFti5oE717WazZ0nzt0+43XTXbXSjugvvRX+j2p/WHpHwNvOh9jQlUbROXaPt2pV2r4SwyqrM7liPhhQMvmZvhiOlUcTjGcC00EowUOo0cSqmSPQbc81aKXVXCk5TrcC5pAOTyk6jQKSNY029KqcaxZZdigzSQYGvmGgAGm5nX4opMzwWmKZHdxwC1fH0i4gm22VBELmXdsu07baTrTHihfu1j+T7ZHNnP+tv3UU06p2BsYtmsvUvL5DfLBYnbHHi1g7skSylB8xBj2En5UhMNm+lZhAloM9NFIM8t6P+9XAobzXbpLBEAtqzQqyD5lHUtp/2oE4dfVXtl8wViPrNxOhOvXMR+PrSyqkL3m2WCdUMYZFc54oh4th2CKcoUK6KBEADzDlqBGk+59aPe72ZuE87do/Fn/Wfa+17896XNvjbX7BdvKUuKIGhgiVMnfn5tp2pkd3x/rAZBCWwZAB+2dQNAfQVTSNInaD3+ilXm8B8vUIyqVK4NaBZtZmJ4gc2VQY2muuCxAWcx1396FcfwziN+7cH9TaVjkO5aDoxjWD8t9qv4HCXLXluP4kKJcn7XPTestJPOyT6jtuV8kzETC2wK0eJY3MfQVQtX2Bnb1/3yrtciRNdvDpFPLLNKX3xRLGtY2ytveOe2Drv+z/rW4h8vyoca757QO//AEiiSyPKPatTop+s5/l6BL6kWASZ492nW3i7qD7MAkfejUfLb5Vi4ntbcPw6evSmo/dlhDeu3WBdrjFjm1AkyQB786sWe77CqZVQvsiftKk1qhMwBaCPStMxoFsR3JHm3evaw9z8W9P9ivN8FcQeZGWDuVIg/hpX0Eeytk7m4f75A/AQKpcY7Oi3auXLTMWVSxW4xZGABMGdRppNdFQCVNumYnOAA+fO5KPsrxIiLds5dcx+63v7Dp1pidnuOlWLDKEYgwBEj4ST65tZ6GgrwFxFxGw8WcozFfsvcgMQoBgbiSdvlW0uLVbywQciFWn7SlsygEbQZgnkNak4a2CJqI2yjVIxzHzgi3HYw3cTYT7x8QL922vM+rN+QosFL7sPeuYnFX8Rcy6kW1CnNlAkx6aACPWmDQkgsbLMV7RG5sQyHM4+ylBveek4a3vo56fcfr/260ZUG957f0ZBvLnlP2H5c6BquxcqaLt2pf8AZ0KbRRoOrZgYMA5I1Gg16R6RWN2qwMMu0kahRAAmdBOwFWMJxC5ZtqUUEm55lYAMVCyVEaco9NhvWXicfcutce4GCawGXzCZGURuPl0pLG06+tdaZxGxNzun4kn0XwC6+IrMQsjMVOsgb7zR3Sa7F8ItvfwvkK3UKuTqrEANJbXUgjnIginJTikk12eGCzdbEGSYZ4pK94PGVu4m8ofIynw1BiSAQhI/OFiTvQXhGuWXNtwbkElSCIKGAcpMqT6dQKMO1OFsfSMZc8RUZ3KMIzZWVtGDAggEbiDHymhbCrYVlW41zNbiWUE5NiGEEzrO20UtDgS7PHmnsTSGNHciFkwgtfVh1usVLC4AHMExGkEidYJBnWKYXd3bAN2AB9Xa2XKP0mynVR6Hal1esufCdmLhrRYuVGZiW5gbkswGYxMRTF7vH1uDTS3aiJiPrPveb8etcpR++PP0KoruwPzNGtSpUp8s4uKxeIrLEf75n91bVD/E7kXG15HSk+l3hkIJ3oqmF3qo/KuQa8MZci2T7ftFd7D5gCKxl+t4ppbq3XS8Cb9pvf8AOP4UXYf4R7UHqT4qTyYfv/Ci/DfCPatHoF5c55KCrRYNXrUqVK1CXKULdvMe3hCxbnNdBzkbi2IB+bEhB/6jRQzQJNB+IxAZnvNuSMvoonKP/t7selWR7bo6hZ+5rkXt65flDfEsMmEw5gDOlvzsI3JBaPnoKzsRfy4ZnYBS65iOSggW0HsFP+k134+5v3bWFB+L6+9/6AfIvzPm/wAJqrxvFLeuYazbPlvXACeWRGyz6rOY+tFtO9aiJ1hd3z5kj7u34cbeFVmEM5Zz/eOn+kD8aL6rYCzlQaROsenL8qs0E92s4lZGpl+rK5+8qUHd5q/0e3pP1h5T9h6MaD+80/0e363I/wBD0JVdi5So+3alXhMTh1sFL9vO3xhAjSoAieeQTC6+xrMXhT3WCsBbA8wChjAMnz8xEEfI1oYTA3nKeCCSwKgrl8mpOoHJp0iQKppdtyc4YOTD3MzFmuHeSImNjNKWYXt+VpHbUY8PxF/DeHig3jWVuKjvnztyHPUSPlrHrTe8detIbhrWhbIe+CqkG4hzQcslecMJjQCQJFN/6a337P4NRdE8N1gO7ik9fGSQT38Eu+1Vh730rwcgFt2DKVWXmSTJOpj9lDGH4yguK19GF2JbKAVddjBkRIGsmB0FGnazg921evmzeg3WVjYbJluAagjMCc26yscp21XuAuHMT5rWVgBBLQp0YC2QSwEiAOU7xQQYMRx8U1heXNFvLwsta3dtNkyszEp5l8vqcvlAMTuP7IOhNM3u/eWczP1VrWS063PtHU+9A2JuYdsOVsAh1Kq5ZSpC6EEaTDZSdNdI5UedgNc51nwrW8H7/NdDPppU6U3nb5+hQ9d2DvmYRjUqVKfLOLigHtxxDI7AGGhCPbxAD+z8zR9Sb7e4knibpuIsgDpqx09yxpXpKMPYAcjdGUZs9E3Grh8NY5sK0MKsIPaap39Qh0+IfuNW7l9VSSYG1YWN18e5N3/xDQsPjXFzbx+EQNC3Gyt7wAs/M0x8MfIPak92otluL4MDk6T8nn91OHDfAvtWw0QwNFxmDf8A9FK6w7PmS9alSpT5AKjxi8BbIP2tPlz/AC0+dAXabiy21afsgsw9eS/s/H0q53n8cNm3lUwx2jfSD+blB7A0ueM4hmt2bZMtc8zdTHM+5nWi4Y8LrT6LpOoJDmrFjEXDYvX2P1+KYW1/sg+UAdAqgj5VrdhuHLiOIF4m1YRbVv30AP4KzfOhTF8VMDpaU5T1ZgFn/CPzps91nAzZwys48zDO3uwED5IAP7xqctmhF6QcIInWzwCOAK5qVKBWNUoN70P/AC1v/if/AEc/sFGVCPeUf6Mn/E5b/BcND1XZORVH27fFKbhWKW3ez3TIdCo1I15bQYnXQDXeuy402z5rDXGVVyhvgECS2aftbmrHD7iHDt4is5ZgECjNcLZW+GQNeZJ0gGaxFw+QKfDdoYBgzsCFIJBEDygn0O2hpKBcm60xwRBgEdLa+JlyXMrXEyDUZhrtOjEAjn1p4+GnRfwpRYfD3L4TDPcW2puSbSLN1gDKq9zUlV5TGw6aN/wR/s0dQAdYjuy8Uk0iTdt+/wDxLjt7xENfuWWSAVhXYAqWCzAUjWZiRrI9qXPB+EeLctnQHKBlkgrE6gc9dY60+O1WDBsO4HnUSCPi3H49YpGYO4UxTkKQqNnPoujfPfT5UNMx0cj+/FMaGRr4h3YIo4lw9rFgBWkZx4caEKSTlUtMBTtJ+1Rn3fLGfSPq7X2cn6z7P2fahfi+Mt3sMj2nDjxE13I3BDA8/QxRd2Gt5c4iIt2hGXLH9Z9nWPaaqoifrC+3H0KrrT+wfmYRZUqVK0Szq4pJdtC38tiNs9pfnln99Oa9jUUkE7CTqNB1PTalHxpBe4r4iSUOVg0HKYUrodtDNKq+ZgYRfYD6I6jYddEOLuaWh1JP5D+Nc8ZxH1RHQBvzrJxmLnFKgkhV1jYaz+JP5e9WMfcLgjUBlyzvHrWFDS0tJ3J4G3x3KnxNx/K+HkkfBt1OYa+n8Ka+G+BfalNjlP0zB3T8JyKSSB5gY23J12FNbC3wVUc4rYaJe2wxy/0pNWg4KxUNSs7tBjxZw1y4TGVSfwE1oALoBjS9waM0oO8HGriMeQrrCeQrrIIJYnoRJ/00L4jF57jONgBbT0GwP7/nXhbuli9xviYkn3M1LZOUCdJn0mmbG2AX0Oni+nG1u5afZ7g30nFWrUSoOe4OoHL5mB86+hcHhgiBem/vS47oOGDK94rq5Ov9lYUf6s34UzqDndd1lldM1H1JtQbApUqVKHSRShLvH/8AL25/WH/47tFtCHeUYw9vr4hI/wAu5Q9V2LkVR9u3xS14VgzdwrgCWGXLJKnUMDqYO3XpVHG8MFgnMykAAQDIJIMiOajy69RNaXAsetnDsxD7qFCSSSS6xJ2n+1G1YnGsZ4rKROV4Ou4k7GOYYculImBxcRldahGHZPiptthbdlGuOcpuwsBSWMgwIICHc9CZpv0L932EUYbMANygMDYaGPnp/doppvRR6set92KzddIHykDLBZvaS6Fwt4ttkb8xFIq/iwMQ+QW2LRlDgkELBEAR5pAAE0wO3PbeVuYcWL2X7V0QdpPwgyBpvvptQVh+0ds2mtNbJZiYITUT0cxttpuCaCq368oLcQAmdBGY4jrZnkruE4hadLhyIniXBcCKZGitbIAMfC8b75hTB7Ctq4iPqrWkEc7vJvMPnrpS9wGGtnBeMmpdwDIk6M0iP4QNaYPYdvO46WLP3vvXx9rzcudVUlukDDf6Ltd2J+ZhF9SpUrQLOpW96N3EWsbZuYcNLWsrje2wDHRl2MhiPasrh9tllySHYQxzE+ke3pFOHEYNH0dVb3ANUn7OYY/ol+WlJK2gmnPUI538Eyp6uOMdYFLRHg17jEdTR+eyeG+5+Zrqex+FP2D/AIjSk6EqDttx9kd+pxbj880A4lBcTKGyEHMrrGZT/ZJBiYqz2KTF/wAoJ4983bS22CQCoLGNXAMFomNxG0RRtb7JYUfo59yav4Thlq18CKvtRtHo2pgeCS2w8z5Yf6haishkaQAbq1QR3s4y4mDi2Cc7ZCQJgHeflp86N64InetM02N0vp5RFIHkXtkvmP6M0Dyt+Brm1YJbLBk6e3KvpR+H2juiH+6K6vwuyd7af4R+dFdJG5aMaeb9nNZ/ZDhi2MJaRdfKNevr89/nW1XAEbVzQhNzdZmR5e8uOalSpUrigpQj3kH6i2Rycn5+Hcii6hbt+Jt2R1uH/kehqvsXIqj7dvildhQv0S5mBYIyEaskasZ1k9Y3MxpWTisaL7hlRbf1oKqCeq7g6zENMQZOlaGDwpa2Sr+FkaZPkUqc45SNDGmu/LWqq4zDm2SuU3HA8z+UjUE5dlyiSDAmQDNJmjb4rTZpzd31ycCnUNcB987H99ElK/sH2vW3cW0VuG3eIh8pCi55behPxBvKJHOmhTmleHRDuwWZq4yyV188Uqu8/EhXe3bCy2U3OUnQ5dNTyMetA/C+Im4pCuCytmhlHl0IKmRmyxz029KLuN43Cs+MfE3vDdHdVVRmcnWFOhhICgnqY0iSASgUk3MjM0AW8sFAcvmM6z+4mlZjuSbbTcJ9TuswN3ALVwC53m3IV1ZnRSXUMAW+E7baHnzM0ddn+1FvDtmNyz5rVu2y3LlxWRkN2R8DfeggmQR6igvDY27ci7btqZVbZcL8YUFSIMyoAgwJMHQV3t4myt20bzrlLzftCwn1SExOZUBMEzI08uo2rjdYPuMCuzMa9lnbEz17xLR+3huR/rmOh/8Aa/HpziuR3hW/vYeTy8V+sa/Vdd+mkxNLPtDxrDfBgVR0k5ruTNlQmBI0A111g+XWvXC9pLPhlVwqXrwBJA8oIHxFhlkGNSATPy0sM84z9EKKKEi4CZP84VqYz4fn+lblp+r/AC6a7a1B3g2vvWP85uW/6Pb9vsDQrwfi+BvWy5sJbKEK4cZSrRI0Osa6e1el3iHDdhaSdtl/aRFVdKn2XPAfhc6HF9p4+6Kj27tiZfDaTP155RP6PXQ/PlNcN2+tDd8P/nHpP3On40MW8Vw0/DbsyOoH8KsW8Ng4nJYiOYRfaNK50uYbSeA/C50OL7T881uN3hWR9vDn2vH3/V8/26b11bvFsj7VjTpf9J5oP++m+lL3iXafD2r5tNgUGQgOZUwC0BhlEFdjuDrXjj+I4e5eZEVBbUZRltDzvvBOVmnNIAEDQkztV3SJ8yeAUm0UJy5pk/zjWZibU6fphzE75elcr3jWDENZO36Xrt9mlYtxwfCH0QM0QzImizM7AADnuZIPWoMdYtlGfI+oGItm2uVJIBIOUMsEhtSQdal0iXJ3IfhdNDDu5pq/zh2IBDWdQCPrepgfY66V0/nGsRvZ9vFbrHK31pfLxzCG66LhQQBmXKgd7hmCcsQqf2mPTrWxwN8PfteJcsIjBmXKQswPLOgjUabmq3VczRcnkFzoUO48UTN3k2ROtrSZ+tbl/wC3XU95dofqef6V+Wpj6rXSsk4DBDUWbUj0HLQfhy9q6nAYQ7WV/BdI1EeXYfvFR6bJvPAL3Q4ftPH3Wv8AznWOtn/Mc8p5Wq4bvQsA6m1/mOfX9V/uKwcdhsLaQt4IY6QqW0LMSdANIEnrHM1g3eNouYPw/IRsp8KSJj7k5s2wAMzvzqYq5Tsv/wAroooTlzR4e8+xyax87rj/APV/s6b1idoe2tvEhAXw6LbYsYuuzGUZQMptr1119Ik0F8L47ZN4pdtWslxotlrdtMknyqSAVytpqdQRXPFcXaF+6o8K2iOUzKtt1dhDHzlDMnoB8PzE3ySPBa69j4fhdZTRMeC3aO9ZrEKFDhjbiGsibeYy+sTuDGh0M15cWhIfLbyPlNsEs2UQI82hIgdI9Ks4W4GuL9KXcBreVkUGZiZ5NJ31mPWc7F4fJcJV58+YIT5V5wNiCNidjrXGDrIolMbu64iDdsLdUaDKhmcvlOWdomY25Aa03JpG4DF2LFq3etYvPfzgXbWuWCY+rMDMsgEkTvPLV2+P6UVRjUDgfHik2kOs8OHhwSZ7T4oXMVjBbtvbuMWtFVWfFA8ubaNyZIgwd96X2LFkebzIAYZWgsH5hdgV5/xp3ca4Djnv4kqoBYfU3lynyzPhlWIyk9YIMfiIfzd8TuWmc2rS3AYVCVDESWzAiQCWPpMD5CtZI2R1wdvz5kj2Tx6g6w2IG4xiGHh3SlxrX6G45jNljRY8uVZiFA3HOa6XuKeP9a3lKqLcE6M0AanSNOnSmRiO725f8IDBnDG2uWAwKnQhi7aZixMiFEZdd4rcwndf9Htg2QhvZTN0/GDGyyMoBJOvtVjrgYNJIXBUMzcMUs8Iz3Lag23yATKLoG6q+gB+e1d7Nm9bebNtXIlVJIZgvJcqEj5dKcHZPu/s4eyRdQO7MW88OVB+yDAHvAiT86J7eAtroEUfKutpnncAVB+kWA4C6+eMRY4g+abbgsQW8ry2kCSB00FV/wCTcWJm23sRcEbzusV9JfRk+6v4CuDg7f3F/wAIq7ozxsIVP6kM2r5u+uHl8PXoHX/lzA/lXo/ETbjxhetCYllZfeCRrX0Hi+AYe6CLlm2wPIqDQN2s7sA1y2+FVQgktbOq5tNQpMbSNNjUHxPaLkX8FfHXRvNjglJj+IB2uGPGlQEyzAE8yRmkH+OkV2GLNs6lsoyt4Z1OohjoBoR++m7e7tgArC2uWIe0NRGp25mT6/uqvicAzpbtWsCyXUGRjlXwWXSWmZkgDSJ1IocucBYtt45+CuEzCbtPt4peLYu3D4gaUEGVKeWBIYjViAN20iqtrFNduPBzFhHhkgeIIMbjqfz9aNz2UZXCphGjKw8TIZmSuYc9jp1y+taWF4YbXjW7mAuZzKW7qqCoUjVs0mCI0gc9TuapY8uyt4q18jRndLHD4myQFvJcG4LeK0MBqCSI25DKRWnwzjltLapbuXGKiABmJ3J0HQUyMD3fZ9biBgANGMBjoWO0/j68jXHBe7wnE3XvW0tWiAFS2IBg6HTmV0O81NofJ/Q/4qzVRtv1hggW7xvEGIRvUXHVAdZ2JDfgOddf6eWJWCrfDBuGOW4BmKd+E7OYa0AEtII9BV5MOo2UD2AoptK/uHNCO0kz+rT84pDWbfEAZy//ACf/AMx0/CpiXxJYNcRGKiEi6FdTrBAbLJmTEbxT7KDoK87uCtsCGRSDuCARXXUbt44KI0kPt5+y+d76my2bwHt5lKv9XlXKdcsnMGHPMY1ExWFdxRBzDMbYOZVg5ZIiAYgSRp02r6A413f2Htv9HzYd2B/qmKKfQrtB2250O8P7rS9sC+lq2RmUFQA4X7OYpoxHOZn3qr6b2GxbfwRArIni97JO4XFXTLrZIgQuQ+YAkyQvMHY6RXOHvK9ws1wgDUwPrCddBOk8tadPD+yDYK94y4Vb5a2bdwLu0kGVnSdNjGh+KRqJXu73F5Gupg8qKxZbLsDdK/CBKxsNxPKpaxtfVN91l4TNv/IW33GKpcIxFuzbtNdV2S26uEa1kYnT4m+FhlMiDrpoKe/0teh/ClNh+yeNU2lFm6bgKtZdiMmHAYFgxmGBVVAG4M8qb8GrKJrgHE5oLSDmuLb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00" name="AutoShape 28" descr="data:image/jpeg;base64,/9j/4AAQSkZJRgABAQAAAQABAAD/2wCEAAkGBhQSERUUExQVFBUWGBcYGBcYGBgXGBcWGBUYGBgVFBwYHCYeGBolHBgYHy8gJCcpLCwsFx4xNTAqNSYsLCkBCQoKDgwOGg8PGiwkHyQsKSksLCwsLCwsLCwsLCwpKSwsLCwsLCwpLCwpLCksKSwsLCwpLCwsLCwsLCwsLCksLP/AABEIAOEA4QMBIgACEQEDEQH/xAAcAAACAgMBAQAAAAAAAAAAAAADBAIFAAEGBwj/xABCEAABAwIEAgcGBQIEBAcAAAABAAIRAyEEEjFBUWEFBiJxgaHwExSRscHRBzJC4fFSYnKCkqIjQ5OyFRYzU2PC0v/EABkBAAMBAQEAAAAAAAAAAAAAAAECAwAEBf/EACERAQEBAQADAAMBAQEBAAAAAAABEQISITEDE0FhUXEy/9oADAMBAAIRAxEAPwDxFSAWAKQYmI3Ck1i2GojGrA3lUmtWwFMBDGaNNYaamAsyIWNK01vqy2KfiowiMKXB1p1Oykymp0hOqOykjhdRbSRW4ZMUaQNk5SoBLWIOoWWmUYVo6hInVCGGQHSvuiF7sVbsw8pj/wAP0MIWwNUhwfrijU8Erc4QHZFGECnpvJS0ejz3CEyOj+N4lOZI9W1C22jrz1Sm1T18BPJKnCQr+tTEbpN2H4p50X6pzSU/ZyE7Vww4aofsI0CpLoK+rhQQhe5W4p+s23cgZxKwwr7p3LE57sViLa55rUQNWMCMGqoIBqkApFqk2mlZoBFCkKcC3NT9nKzBsat3RG07LQYiATWIzGojGIoprYGosppmmxSp0rJqhQNktoMZS2hFYCNkyyje6bpYYGYifmp2iWoU7eITtPATtHoLdKibfbmrXD0pjQ2+vek8i2kqeBI2TrMD2R4J2hhu7XmnDSsPBJekr0onYMA6etVB9ERYK7q4eTtol62E+fDkhozpz1TCmZiOPoreSDv9VY1MNpeJ9QgV8MeMa/wVvSvlpCozMIKjVw9ucepTQbBIJCLTwUmfXmtR8lS7DQBv5peth1f1qGjee249fJJPw2o9ea06NqirYeEpYHmr+thLWEpap0fa6pOh9Eco5rEx7isTa3pyraak1im0KYC6CsbTRW01jAjsahWCNNTDQiEKMIRqA5ZTbf4/RGFK+iK2jf4/RErQaLIlMX/dSFE8E3QwxnTVLawdGnKtKeGAAv69FZh8F6tyVrRo2FvldS66bSjMIOPnzCdw2GABP1024pynS0EHTl90dtMEaTflw71O9EtA9gCI7v1RCJhsMA6xERx7uabpUTAtw4cUStlZD3FrBBEuIbMEWEm55C6QPdbYwXM+aP7ZjW5nuDQIkkwBy5nkLlKU+lKTmmHs7zmaPEuaB5pXEY4Uq2euQyjkpinU1YHlzi+cs5SRkAJgHLAKSm5436h0p1mp0x/wmVH1HOFOnmZUps9o6wLjUAho7r6DeLjD0TkGcy6BJ0kgAExzN0r0T0xQxef2RFVrOy60NMidHRI79YPBG6Dcchbchj6jGE3ljHljZJ1gNAneJQ3G759fMbdhREnluq6vQF9/j91fVmWFjt4pMU5/T3Ebif2Q1KXFRWwY1t8b6BNYejYcLfJOe46W0+wWxSgW7u791r1reRTE4QNvrG/nfkq/EUwTzMT+6vniRB1271W16cm8gmBoO/4pZ0fmqurTEA6CefrVK4ihw5fyrINMXJAmNADMai3zUBgd5M31103smneqz0qvYu4Ladv/AHfELEfKm15s0IjQosKMxq9QrbGo7ShGyLTS0USUalSWvZo9FLWSZSRGYe8cj8wmqFITciTpcXPJGbQE67O/+qTyYOlhvorKlhbjTTgePetYfDZiLnZN4/FMwobnOd7hIaXhoABu6o4jst2m5JsASp9dDOb18Eo4F14j4FMswbreGx+65jG9esv/AKby7/BTaxng6sHvd35W9yVp/iNixoWEf3saT8WBiXLTfq/13OHwrgRJnWbHiOfmnW0SJuPhyXE4f8UXz/xaDXc2Pcw7bODguo6E67YPEQ0vdRedG1YAJ0gOHZ+JB5JbzY1/EZ6Y6ROGpNeWGoXENbTblDnOiYGZwJ0/SD3LTcKC9r3tzVXt/L+Yt/KSwSQGsaTF4nW5KX6Z6svd0jh8W6q1uGotkuc4CHAGzZ1zE+R3sk6/XyhRxFVzBUrzkawzlaGtY2RmfLh2y8wGxohm/B/V6xctNdv/ACGFpN8tRxcBGwFMg92Yd6r/AHhzaRrMpsNHKXOGZ+UtAucns5DhFxyIIJiKel+JWJE9lhJJPaLiBOgYGluUDQD4yboPRvXl9FjmGix7XOqPPacL1HucRBm3aiELxTT8OL3o7q06nUFakynTZWAa9tEmCwkEPa4gFl4Jyhtp3iOgpUCxsBoAbEAWAgaDu+ipOrn4gYQU6dKqKlLIxrAXAPZYAAktvt/SuupinVZmpvDwbgtIIIjYiyTrm/0nfFqsfUJaDB2jv53Um0zsNBwtaeCMcJAALr9mbiNt4RGxJuRYTvup2Oaz+FC2+oid0vUowBAgWtw776JquDfcTy5ev4Qn0xAvqOV9JB8knkW84XFUG1r6R6shvAdcR2Tc27tvFSbQkkSeWlx4i/DxU208g7JJsdI1tb5o/W+FKdGW/lkHS8eO6WdgHcRvudTttZN0mEGRMCwBPA9wvqt1q8+I+l/ohD7Z8Jeydxb8D91iJ7wfQWJtHa8ipphrkix6M2qvZObCI0pdj0ZjkGNsEozGRCDSBhHpAmwIPgp0TlJgMyDtsLcxz0TVF7jZtngO7RaC3NIHaGsbEjih9GMkiCCLHzn6qy6Mw0Bz3GA1rnHwjXxGm6h1Rk2mavStLD4UVqoh+gYD+aoDBa0m8Wkkiw8/Mek+mKmJrOqVTJOgAgNaNGtGw+54pjrF0y6vVJk5WyGiZiTJPifIDghdB9EPxFUNa1xFi4tAJDZiQCRPd80/MnM2r/5ClCiXOjKXGbBrS7XhAldG3qJismcUwANRImPC0r0Lo0YfD0stORAu0U6uYni4ZLn/ABI1A1q7mZmilSY5rg0wXvIMtLspytaNYkkkCYiFO/lt+NbI8z6R6o4mgC59J2UaubDwBxdkJyjvhU7Svor2/s2OfUIDWNLif7W3cfh818/9YukfbYmpVyNpte6Q1oADRoJi07k7kkp+Or0PrNZTxzgA0k5RtNgeIGkpzDQ+Ik9wnaZVKWr038KH0a9GthqlNpdIdmiHFruz+YQ4QSRro4c1upk9DOlb0f1LxFZoexgykWcXNg915S2J6tVmGBTc+TllgLxmEy2QLkRFpg21svU6HRVam0MZiHNYLAFtMkf5gwEnmZO+qpcD04aRdRfVdSNFrcrCKAFRgbYNcWgZoy9kn9Qgm8Stoft9vMK1DKSCC08CIPiCmOhun62DqZ6Lo4tN2u/xD66r0On0G/pLC1HPpMpudUcabgYcAAzM+mSIcx7g9waQB2pm6816Y6Fq4YgVm5THnw5H6EESCCXl31T7K9q6vdYaeOw+do7YIzMtLDa0nbcFNto9qbxGkcyvFuqHWN2DxLXychtUA3ZOveNR8Nyvd6ZD4c2C1w8IPBS74xHviX2Sq0wREb8OXJVtdkDTw374HhZXRabzHqEuaBy3i8Dwsodca56ovagOkzFgREBpmxPyTGe45+Ugme60IlfDRM6Xtt3D4eaUe3Lqf1NA33gf93yU4neU6j422MfCe9JOJN9+EHznQ2TD2ktEm41OhtIv4/NL1nkTPeLbIyewjPdm8vJYl/8AxE/0+visVMH28XCI1RUmleuqOxO4dqQancOVqCxphadh3ZYBk7TppbNFyJWUnCEdgmPsVLowtmNDyHWyyaYlw4xvHfsh9I9OVBhAWkZamzvziTmB7Np7JnjmabXCtujmAETHw5pPrr0eXU6YpS4yew0Ew1sCY13UbPZ/x1wK9a/DbowU8Iaujqp4fpBgeF5XnDerOK193rf9N/2XofRQqObRo5QyixgJ3fUdaZA/KwTpqe6y35L69K/HSHI4uGcEzEZgrGhSgC5P5fWiq8LhWQRkB1jsbR3WTeHYxjmta5rXENPsiRJHEDUaagKLny2qv8Uuk/ZYVlIG9Z0O/wADIcR8cq8oZQD7LsfxaxpOIpNiA2npzL3A/wDaPguY6HYC9sua0SO0/wDK3m+47PG+itz65118z+I9YehXYWoKTtclN3+pgdHgSR4Kw/DfGez6QpXIDpaeYjN82g+CU62dMNxFVpZUdVyU6dI1XNymq5gg1ACZgnjdC6mz77QgaPnwAJPhEo3/AOboX6+hn0rGSdePJVXSmIbRwr67wXezp5sus5BOXukJ3DmQQRDhEi5sW2It3+IKHjsC2rhqtIta/O1zcpsCXCYJgxqDO1uCluoWeyHRfR2MfTourYjJUb28rGACS2Mr5PaF7xlEhU34ndHmrhSKoaK1MOfSqNkMqZRL6JBJLH5RmaJMlsA9qF0OFx9enRaypRL6zWtbmaP+G4nKC+dRFyRra0pvrN0S3FYOvRcBLmHKf6XAS0juIRh+d187NNl7b+FnSZrYSDJNLseA/L/tLR/lXijLgTqQF6Z+DdU567doafEyPk1N2rZ6ekVKOwm548RugGlYa7WkSnXN5erITiANL2+yleXPZqvxmHtE7SqjHsAA5G09/wDK6bJMwBv3XuqDpmlIiI1HcSQAfiufvnC9cq/EG3Hf43G3mqqhVLqbSZmCDaLttAjTRW1Wjbkbb6mB9CkqNGJIZ32jgZE8J5aLSoT4RyuW1Ye7DgPL7LaPkOvFAVNqgFMFewoK1OUUmwJxgS1jFGonqFQ28FXU2o7SbIX2Do8M64MDTj+ysqL7+Dt+beS53AVDOuoV3hXEnU6O+bVHqBtXLMWYFuG54dy01zi+YA8efdKHTp/luduH29QmxhzmsXGRwFrxwUrg+Vrgut1LEMxL3NfiWUnhrg5uY021BBy9kwO20HYjgdz9U+lDUq1sbWI9m1we90kvdWADabWgGA1ofAHEj/Lb9YugXVagL3lrcjmBxc1raZOYvcARJc4BrZtAceABnTxDGE4U0XtbSpDK4hjqdSmAJmOy4kS4T+ppmDIQvXrHTzfSk/ETFGu7D12t7NWiCBNx2iYt/iXKYPHVGnNlDWtubTmP6WX/AKjAiNJXd/iP0nQfkpU3NL6JykBrsoDmg5AQIJECw0nZcVRZcFxmNBsO4fVU5+Kf30rqbOyF1n4cYIOxLqjhLabCTOlxBmbflza2uCYAJHK1qJbUgAkOMt8dl671Q6s+wpNa/wDM4e0e3iQW5af+pzf+n3rfk6yf+hJ7djg8TlGZwcRAl0WgC0A9sjW+Xmn8O08BqNxewj4aeCVJcIAFiDO/atF+Gt90xhm5YbOgb8sv0UYlfZo/f6IHSeJFOhVqEgZWPM8LJltOVwX4qdYgyj7qwy+pGfkwHQ95EeDv6VQ3E/ryWmyw7h8l6j+EOHyis/iWN+EmP9y85p0F7P1D6J9jhGzq7tna7rj/AG5R8Uelr6jpigvZMhFKiUKgjktqT4/NJY7CZmk6HQcfJPzyWOgj+EvXMsbcc5isLxEb68fqqthjMNSDpodGmAd9z48l0uMZaI4evgubxmHLahMEtEEH4h30PiuS85XP3Mb9iOXn91iW967/APR+6xHEfGvGGtWwEb2eywU17K7dIJim5BpozUtYdjgjABKUnFWFBsx4JWGotuCNuXNXWEIB02dt/hSmGpnh6lWGHpEk22dvzCl1QWNNw7JyjUceHcn6FUZohunPjzak6U2GXdu/LuTYLpEDQbnmIMwo1o5LrB1nbhn03OoCqaoLySYDWZoFOnYwRF/uZXQdIinTBDQWsrUyMpEBpAYRUi8GCZ87hP0egm1DLmyA4ua0xAdMlwkSDroYXFddetVN1TLQOYsBYHA9lsES5v8AU+RY7QCJMEDPL1HTzJfZvrv07h6YcyhSpuxD2ZH1C0FzGwBedHkAW1FpuAFyOFd7RsgX3HAqsFyvQ+pf4fl1N9WoSwvbDBwvIc8b8hzVrnMU5vtzWGquo1GvABcwhwm9+4heh9D9daFeo3MRSe4ZSHGGh4LS2+mUlpHe4cFx3SvRVXDVIqNgG4OrSOIPrRKte1/6fE+pU7PJTHuOFc0zBANuyTcd4ToqsY3tkNHEmF4XQz04DajwNmgmB3AmAmDRqVfzOc4f3Oc4fAnL5Jfgfq13nWX8R6VIOZhiKtTTN+hp3P8Ac7kPIXXmtWjUqvdVqklxMku39C0DQCFat6NDBmi+xMeXAJV9Ym3D5LSqTiQ11Z6CNeu1gEtF3bWHHhOi9pp0w0BvAecm8LnupfRzKNEi3tJAqcWOgEMdwIDhI4ldAH38B8ymiH5OmAIZIUnuPmhuI4Iptmx1Wn6etwsj9ljbzKAUCs6dR81W4ykCOe9u77K0lCr0wfXNS65/pOpsxyvuY5/BYrT3Y8B8QtqOVH9deGZbqLgiEqBXsmaaCis1uspNRnUwlrN0qVk9hhdt90k3RP0WC3ePkp0VzhmmdduCdwzXTrs/bm1J4RzZ8E9RLZ8H/NijSnnNJDTMC2yaxmMbQZneTBhotMuN4AEnQEzGyq8V0iynDcwYYHbP5Wk5gDJs4S0yJmJjQxzPW3rqytTFGg3s/qfxIP8Ay5vG+aAY4JJL1cW44/tOdb+u/YOHw7z2o9o8cI/II3O8G2msxwLGLTWrvOp/VMCK1exFw0j8vNw/q5bd+lvXEV+idTeo921sQIEBzWEfAv8Ao34wvRm1rEAxHLkq92KZYcO/lf5/Bawz2dq+548FK3Ue+v8Ah7HAPpMbVDXMcWhwc0EERvPOFU1vw9w1U5qT30ZvA7bdtA/tDX+pXVI0y1un6eN9ESiRJif2kJdxuO7jm8F+H0kk13EA6FgaTxg5jbnGyc6UwWHwVIvID6hkMDjIzRMkWBA7tfK9xWMbRplzjA0G4mJnuABJ5ArzDp3pg4ioTsLNHLnzOp5lae3ZxbfpPF9J1KjiS7W+i6TqX0D/AMUVXAuGuWCZcDILoBhs35xG9qboboZ2JqNpMJbP5nD9DRqTI3sAN+4FejdZMBXZhG0sBUFB7XNl7gXS0agnK4yTBmLwRumbvvPRXB+zoGvQoudTfUa6uaha5wBccpc32jtWmDlMa63QeqXW/wBvVbSpZq1NoIdiHiC/KJNQiQWDMQ0Ngk8gJLfS3Q7sVQcwuDS/KCSyxhoBdl2BdDstpygGyQ6K6iihimVmVpazPDHU2SG1GwQHiD+YF2m5AiTO2IWx2b3FKtrQBPrmjMIAKXfUFvX7JdLKaY6VAkzrKhTqAKRiTqiFrVWlpB8PBQMxA5+vXFGzWQC+PW6Uuq/N/b/uWJ/Jz8ysU/AfN87BymAl2OR2FepUxQUZoMoTVNjrqdomWCE1SqHgq8E8U5h3GRPqxSUcWtCtkve19jaZKsHnK5oLxSBFSahAtGSwJIAMSbz+U2Kr6DO1tBgHaxMJPrh0g8UGMa6GPJB4uywTP9snTeFG++sU45n2qbp/p0VDlpkhsHO7T2hLpOVsdhlh2eMk6maULbWyrDorHChUFQMa9zbtzyQDs4AEXV5Mno/3667qv1MLGitWb27EN/8AbGuZ39/Afp7/AMvVZogAECQPPTX1ZcO78QsQRGWmPB9+M9v1CgOvtfgzbY7eKheerdprmY9GbSdIMGC0zpe45piiyA6QfLcC5uvOmfiNiI/LT/0nf/Mpt/EbEQQBTE8Gnu3K3j0l+qf9emYMkgWP6YNtLc05QoHNveeHJeWYb8R8U3dp01Y3bwUq/wCI2KNNwc5pBFzkDTBgR2SB5IeFHn8WVadcesgqvNOmew3sg8Y1I7yNeDW855pg3/k8gsLWk7ldV1G6v+0eKzwMjCC0HQu2Pdw5cnBN8jpt8Y6TqV1U91p+0cSKlUS9tsrbyGibyBA1j83G3QtqmeN/ohl5mLX7+XNBZUNzYdwmdPJTcXXW0d1XTw+iG50OPcI+JUXutzELVSvbUWA46fVYIYFSxN/2sgB1vXx9ckMVbH1b7qHtDHKPt5rCm383nMopqQQfohanVZUBN/4Wa0d7zCHUdNokqNV/Z/ZV2JeQRe3C8eKxJ7Pe8d6xVXvBWIHx4WxFDkEFEY2V6JDVIpim1BwwTbddFOmRDEZhgiD5961mjZaBukFZUMUBM6d6H03h3YptNlOJbmOp34W5FLMqI2ExZaTHq7kt596M6yYSb1HxPBn+tqMeouI/+L/qBdJhekSWgR9RpunRjZ22iDzOoS3ro07jkv8AyFiNjSPdUH1UT1HxPCme6oz7rtaGK7JsbcvujsrmAcsC3D7+pS+fQ+ccPT6h4r+hv+tm/ijU+oWK/oA/zD6Lv6OJ7Ys7n5J1te2nrcapfPoP2x55T/D3E8Gj/MB81Cp1CxTiWFrWzuXtI/2yvSBiogwdRsPWi07EEmYPz3W/ZTT8jkKPUqoHtFQtLdw03I4aDWwkcV3mFDaTAxsWidt7kD6bCEizEEuNr+H73UnVCSDlvbdDdJ3+TT76oJF9uPMKBqC99DxPxS8nNe1uG1udlFzzm9cAglB2uzCJ0vr5KIi4JjbX7+roVJ5/p1jeP2RXiDcGCgYFmIAtO9jqPFGpVifD19EvUb2rafI7aozDARHRS7f5/BZ7W2uqFVn5+Ci59jxWLRHPt5JbFC1/D1Kx1Ts+vJBfVBHPWNkxYWjl8li37yP6T8AsQV14i1yYpFKtCaYvQTN0nJlrrpNqIKqWwYaLlqVBrpUnCymLdNxR6Uye4fVKNBlN0NfXNEFtgjYeCaZUM+GyqmHnuNE6w3/fzUqKzw1Y8t7JulX0HGP5Vdh+/wBWTgFteA1U2qyoC+3rRPUWw2Lb8VV4YzF/PnzThqQCM0XjjCSp00+wzBrTA4X4W4XQTVJ2mPAarVKsI/0738VJsGL7afVA0rbXH4H6CO7ZGYXW7x9OaBnHE3J9XRaTxYydt+a0bo3Bnw+oQqjiJi4nx07+CysQCCJM2N0PNmPLlxItss3JgVJEg8P4WqpM37oQG08vHbjfvRKmxn1ZYfJA1Bprxi6k10H16/hBe8E6T38fXzWVKnL9vRI+Cw6L7ThvbjwQ6j4mbevXxWnGwM+ajUpy2T68UYWlatQkQLrVOdSpAQEMvuqSDrftufr4LELPyWI42vG2hGYUAFTBXYxxr1sPSYqIjXoWhiwpvRC5Iscms6QwzGpinr8Pqh0noodf1zS2thnLYItLusUFsxZSbXIOxU6bFnh3bwd09TeDE/cetFUUq+aeX1TNOsbRy8EuFxZ0KwFjfgiOxmtkgHCL+e+igMSTIP3/AIskwcWTMTG1jGwRGVr2HH5+vRVcyqC0cJH8InvcG1wJ48BvuhYOLgPsRExym1uSbZXEXHDbZUmHxhJ5FvO0befkmPeCIIE8DxjQefmlLeVtUfJHKfNTAseM8OQSOHr/AFt8LKb8QYtz5rE/wV2IsNIsOCg/F8vUpN1b6XvqiUaki94F/Xw+ITNgmeeSj7xbf4LPeBeOHml5E8vofULU0WHtZHf8ojwQqNSJBuNR8LJSnVOmv8rDU4fbdDGwaviCCLWJhDrlAfiZ1WqlfnwVIGJet1iF7YcViZnkAciB6A0qUrqFMvRabkBEaUWN03XTLXW4JFj0xTqJKaGGA8U0wlIU6qL7a+inYZaU3xv6KmXCdlWnEi3kg1MRCWti6fXi4sf5U6VYxJPwsqKpiJClTxcDuWwMdK3E3GqGMTLjNu602VQMXO/rRbp4nmlw0XjKloUW4sgwb/wAqhmK4ad6OKmm6U2Lqjir24a6eB9bI1TEwNybbd2iomYkD1ZSbiuPryS42L5mPIAg6D1KI7pA8STvC58V7kytNx0HWbQtjeMdCzF2M330j4opq/Jc6zpDwB+iJW6SAi50QbxdA7Hdn6fKFE4gag7rnx0nrB+ItKx3SdtpRkL4ro14dtog4npEGwdJi40KpzjZm90GpUm+439ap5B8V0MTzUH4s7fP91T++X8FNuJvwTBi096PDyWKs96/uWIhjhQptWLF0ppNUwsWLNEmotHZbWKdOwa+uKmdfXJYsS0R6f0KhW2WLEhog77rBr8FixFjLNvWyk/15LFiWsOz6Ijd1ixLTMGh9cERu3cPmVixZkqu/efoh4TVvh8lixZk2/l9f1IDPv8ANYsSw6Z1Hghv+gWLE5aNh/8A8qb9B3H6LFiJSrtu5MU9fXJbWJgoixYs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02" name="AutoShape 30" descr="data:image/jpeg;base64,/9j/4AAQSkZJRgABAQAAAQABAAD/2wCEAAkGBhQSERUUExQVFBUWGBcYGBcYGBgXGBcWGBUYGBgVFBwYHCYeGBolHBgYHy8gJCcpLCwsFx4xNTAqNSYsLCkBCQoKDgwOGg8PGiwkHyQsKSksLCwsLCwsLCwsLCwpKSwsLCwsLCwpLCwpLCksKSwsLCwpLCwsLCwsLCwsLCksLP/AABEIAOEA4QMBIgACEQEDEQH/xAAcAAACAgMBAQAAAAAAAAAAAAADBAIFAAEGBwj/xABCEAABAwIEAgcGBQIEBAcAAAABAAIRAyEEEjFBUWEFBiJxgaHwExSRscHRBzJC4fFSYnKCkqIjQ5OyFRYzU2PC0v/EABkBAAMBAQEAAAAAAAAAAAAAAAECAwAEBf/EACERAQEBAQADAAMBAQEBAAAAAAABEQISITEDE0FhUXEy/9oADAMBAAIRAxEAPwDxFSAWAKQYmI3Ck1i2GojGrA3lUmtWwFMBDGaNNYaamAsyIWNK01vqy2KfiowiMKXB1p1Oykymp0hOqOykjhdRbSRW4ZMUaQNk5SoBLWIOoWWmUYVo6hInVCGGQHSvuiF7sVbsw8pj/wAP0MIWwNUhwfrijU8Erc4QHZFGECnpvJS0ejz3CEyOj+N4lOZI9W1C22jrz1Sm1T18BPJKnCQr+tTEbpN2H4p50X6pzSU/ZyE7Vww4aofsI0CpLoK+rhQQhe5W4p+s23cgZxKwwr7p3LE57sViLa55rUQNWMCMGqoIBqkApFqk2mlZoBFCkKcC3NT9nKzBsat3RG07LQYiATWIzGojGIoprYGosppmmxSp0rJqhQNktoMZS2hFYCNkyyje6bpYYGYifmp2iWoU7eITtPATtHoLdKibfbmrXD0pjQ2+vek8i2kqeBI2TrMD2R4J2hhu7XmnDSsPBJekr0onYMA6etVB9ERYK7q4eTtol62E+fDkhozpz1TCmZiOPoreSDv9VY1MNpeJ9QgV8MeMa/wVvSvlpCozMIKjVw9ucepTQbBIJCLTwUmfXmtR8lS7DQBv5peth1f1qGjee249fJJPw2o9ea06NqirYeEpYHmr+thLWEpap0fa6pOh9Eco5rEx7isTa3pyraak1im0KYC6CsbTRW01jAjsahWCNNTDQiEKMIRqA5ZTbf4/RGFK+iK2jf4/RErQaLIlMX/dSFE8E3QwxnTVLawdGnKtKeGAAv69FZh8F6tyVrRo2FvldS66bSjMIOPnzCdw2GABP1024pynS0EHTl90dtMEaTflw71O9EtA9gCI7v1RCJhsMA6xERx7uabpUTAtw4cUStlZD3FrBBEuIbMEWEm55C6QPdbYwXM+aP7ZjW5nuDQIkkwBy5nkLlKU+lKTmmHs7zmaPEuaB5pXEY4Uq2euQyjkpinU1YHlzi+cs5SRkAJgHLAKSm5436h0p1mp0x/wmVH1HOFOnmZUps9o6wLjUAho7r6DeLjD0TkGcy6BJ0kgAExzN0r0T0xQxef2RFVrOy60NMidHRI79YPBG6Dcchbchj6jGE3ljHljZJ1gNAneJQ3G759fMbdhREnluq6vQF9/j91fVmWFjt4pMU5/T3Ebif2Q1KXFRWwY1t8b6BNYejYcLfJOe46W0+wWxSgW7u791r1reRTE4QNvrG/nfkq/EUwTzMT+6vniRB1271W16cm8gmBoO/4pZ0fmqurTEA6CefrVK4ihw5fyrINMXJAmNADMai3zUBgd5M31103smneqz0qvYu4Ladv/AHfELEfKm15s0IjQosKMxq9QrbGo7ShGyLTS0USUalSWvZo9FLWSZSRGYe8cj8wmqFITciTpcXPJGbQE67O/+qTyYOlhvorKlhbjTTgePetYfDZiLnZN4/FMwobnOd7hIaXhoABu6o4jst2m5JsASp9dDOb18Eo4F14j4FMswbreGx+65jG9esv/AKby7/BTaxng6sHvd35W9yVp/iNixoWEf3saT8WBiXLTfq/13OHwrgRJnWbHiOfmnW0SJuPhyXE4f8UXz/xaDXc2Pcw7bODguo6E67YPEQ0vdRedG1YAJ0gOHZ+JB5JbzY1/EZ6Y6ROGpNeWGoXENbTblDnOiYGZwJ0/SD3LTcKC9r3tzVXt/L+Yt/KSwSQGsaTF4nW5KX6Z6svd0jh8W6q1uGotkuc4CHAGzZ1zE+R3sk6/XyhRxFVzBUrzkawzlaGtY2RmfLh2y8wGxohm/B/V6xctNdv/ACGFpN8tRxcBGwFMg92Yd6r/AHhzaRrMpsNHKXOGZ+UtAucns5DhFxyIIJiKel+JWJE9lhJJPaLiBOgYGluUDQD4yboPRvXl9FjmGix7XOqPPacL1HucRBm3aiELxTT8OL3o7q06nUFakynTZWAa9tEmCwkEPa4gFl4Jyhtp3iOgpUCxsBoAbEAWAgaDu+ipOrn4gYQU6dKqKlLIxrAXAPZYAAktvt/SuupinVZmpvDwbgtIIIjYiyTrm/0nfFqsfUJaDB2jv53Um0zsNBwtaeCMcJAALr9mbiNt4RGxJuRYTvup2Oaz+FC2+oid0vUowBAgWtw776JquDfcTy5ev4Qn0xAvqOV9JB8knkW84XFUG1r6R6shvAdcR2Tc27tvFSbQkkSeWlx4i/DxU208g7JJsdI1tb5o/W+FKdGW/lkHS8eO6WdgHcRvudTttZN0mEGRMCwBPA9wvqt1q8+I+l/ohD7Z8Jeydxb8D91iJ7wfQWJtHa8ipphrkix6M2qvZObCI0pdj0ZjkGNsEozGRCDSBhHpAmwIPgp0TlJgMyDtsLcxz0TVF7jZtngO7RaC3NIHaGsbEjih9GMkiCCLHzn6qy6Mw0Bz3GA1rnHwjXxGm6h1Rk2mavStLD4UVqoh+gYD+aoDBa0m8Wkkiw8/Mek+mKmJrOqVTJOgAgNaNGtGw+54pjrF0y6vVJk5WyGiZiTJPifIDghdB9EPxFUNa1xFi4tAJDZiQCRPd80/MnM2r/5ClCiXOjKXGbBrS7XhAldG3qJismcUwANRImPC0r0Lo0YfD0stORAu0U6uYni4ZLn/ABI1A1q7mZmilSY5rg0wXvIMtLspytaNYkkkCYiFO/lt+NbI8z6R6o4mgC59J2UaubDwBxdkJyjvhU7Svor2/s2OfUIDWNLif7W3cfh818/9YukfbYmpVyNpte6Q1oADRoJi07k7kkp+Or0PrNZTxzgA0k5RtNgeIGkpzDQ+Ik9wnaZVKWr038KH0a9GthqlNpdIdmiHFruz+YQ4QSRro4c1upk9DOlb0f1LxFZoexgykWcXNg915S2J6tVmGBTc+TllgLxmEy2QLkRFpg21svU6HRVam0MZiHNYLAFtMkf5gwEnmZO+qpcD04aRdRfVdSNFrcrCKAFRgbYNcWgZoy9kn9Qgm8Stoft9vMK1DKSCC08CIPiCmOhun62DqZ6Lo4tN2u/xD66r0On0G/pLC1HPpMpudUcabgYcAAzM+mSIcx7g9waQB2pm6816Y6Fq4YgVm5THnw5H6EESCCXl31T7K9q6vdYaeOw+do7YIzMtLDa0nbcFNto9qbxGkcyvFuqHWN2DxLXychtUA3ZOveNR8Nyvd6ZD4c2C1w8IPBS74xHviX2Sq0wREb8OXJVtdkDTw374HhZXRabzHqEuaBy3i8Dwsodca56ovagOkzFgREBpmxPyTGe45+Ugme60IlfDRM6Xtt3D4eaUe3Lqf1NA33gf93yU4neU6j422MfCe9JOJN9+EHznQ2TD2ktEm41OhtIv4/NL1nkTPeLbIyewjPdm8vJYl/8AxE/0+visVMH28XCI1RUmleuqOxO4dqQancOVqCxphadh3ZYBk7TppbNFyJWUnCEdgmPsVLowtmNDyHWyyaYlw4xvHfsh9I9OVBhAWkZamzvziTmB7Np7JnjmabXCtujmAETHw5pPrr0eXU6YpS4yew0Ew1sCY13UbPZ/x1wK9a/DbowU8Iaujqp4fpBgeF5XnDerOK193rf9N/2XofRQqObRo5QyixgJ3fUdaZA/KwTpqe6y35L69K/HSHI4uGcEzEZgrGhSgC5P5fWiq8LhWQRkB1jsbR3WTeHYxjmta5rXENPsiRJHEDUaagKLny2qv8Uuk/ZYVlIG9Z0O/wADIcR8cq8oZQD7LsfxaxpOIpNiA2npzL3A/wDaPguY6HYC9sua0SO0/wDK3m+47PG+itz65118z+I9YehXYWoKTtclN3+pgdHgSR4Kw/DfGez6QpXIDpaeYjN82g+CU62dMNxFVpZUdVyU6dI1XNymq5gg1ACZgnjdC6mz77QgaPnwAJPhEo3/AOboX6+hn0rGSdePJVXSmIbRwr67wXezp5sus5BOXukJ3DmQQRDhEi5sW2It3+IKHjsC2rhqtIta/O1zcpsCXCYJgxqDO1uCluoWeyHRfR2MfTourYjJUb28rGACS2Mr5PaF7xlEhU34ndHmrhSKoaK1MOfSqNkMqZRL6JBJLH5RmaJMlsA9qF0OFx9enRaypRL6zWtbmaP+G4nKC+dRFyRra0pvrN0S3FYOvRcBLmHKf6XAS0juIRh+d187NNl7b+FnSZrYSDJNLseA/L/tLR/lXijLgTqQF6Z+DdU567doafEyPk1N2rZ6ekVKOwm548RugGlYa7WkSnXN5erITiANL2+yleXPZqvxmHtE7SqjHsAA5G09/wDK6bJMwBv3XuqDpmlIiI1HcSQAfiufvnC9cq/EG3Hf43G3mqqhVLqbSZmCDaLttAjTRW1Wjbkbb6mB9CkqNGJIZ32jgZE8J5aLSoT4RyuW1Ye7DgPL7LaPkOvFAVNqgFMFewoK1OUUmwJxgS1jFGonqFQ28FXU2o7SbIX2Do8M64MDTj+ysqL7+Dt+beS53AVDOuoV3hXEnU6O+bVHqBtXLMWYFuG54dy01zi+YA8efdKHTp/luduH29QmxhzmsXGRwFrxwUrg+Vrgut1LEMxL3NfiWUnhrg5uY021BBy9kwO20HYjgdz9U+lDUq1sbWI9m1we90kvdWADabWgGA1ofAHEj/Lb9YugXVagL3lrcjmBxc1raZOYvcARJc4BrZtAceABnTxDGE4U0XtbSpDK4hjqdSmAJmOy4kS4T+ppmDIQvXrHTzfSk/ETFGu7D12t7NWiCBNx2iYt/iXKYPHVGnNlDWtubTmP6WX/AKjAiNJXd/iP0nQfkpU3NL6JykBrsoDmg5AQIJECw0nZcVRZcFxmNBsO4fVU5+Kf30rqbOyF1n4cYIOxLqjhLabCTOlxBmbflza2uCYAJHK1qJbUgAkOMt8dl671Q6s+wpNa/wDM4e0e3iQW5af+pzf+n3rfk6yf+hJ7djg8TlGZwcRAl0WgC0A9sjW+Xmn8O08BqNxewj4aeCVJcIAFiDO/atF+Gt90xhm5YbOgb8sv0UYlfZo/f6IHSeJFOhVqEgZWPM8LJltOVwX4qdYgyj7qwy+pGfkwHQ95EeDv6VQ3E/ryWmyw7h8l6j+EOHyis/iWN+EmP9y85p0F7P1D6J9jhGzq7tna7rj/AG5R8Uelr6jpigvZMhFKiUKgjktqT4/NJY7CZmk6HQcfJPzyWOgj+EvXMsbcc5isLxEb68fqqthjMNSDpodGmAd9z48l0uMZaI4evgubxmHLahMEtEEH4h30PiuS85XP3Mb9iOXn91iW967/APR+6xHEfGvGGtWwEb2eywU17K7dIJim5BpozUtYdjgjABKUnFWFBsx4JWGotuCNuXNXWEIB02dt/hSmGpnh6lWGHpEk22dvzCl1QWNNw7JyjUceHcn6FUZohunPjzak6U2GXdu/LuTYLpEDQbnmIMwo1o5LrB1nbhn03OoCqaoLySYDWZoFOnYwRF/uZXQdIinTBDQWsrUyMpEBpAYRUi8GCZ87hP0egm1DLmyA4ua0xAdMlwkSDroYXFddetVN1TLQOYsBYHA9lsES5v8AU+RY7QCJMEDPL1HTzJfZvrv07h6YcyhSpuxD2ZH1C0FzGwBedHkAW1FpuAFyOFd7RsgX3HAqsFyvQ+pf4fl1N9WoSwvbDBwvIc8b8hzVrnMU5vtzWGquo1GvABcwhwm9+4heh9D9daFeo3MRSe4ZSHGGh4LS2+mUlpHe4cFx3SvRVXDVIqNgG4OrSOIPrRKte1/6fE+pU7PJTHuOFc0zBANuyTcd4ToqsY3tkNHEmF4XQz04DajwNmgmB3AmAmDRqVfzOc4f3Oc4fAnL5Jfgfq13nWX8R6VIOZhiKtTTN+hp3P8Ac7kPIXXmtWjUqvdVqklxMku39C0DQCFat6NDBmi+xMeXAJV9Ym3D5LSqTiQ11Z6CNeu1gEtF3bWHHhOi9pp0w0BvAecm8LnupfRzKNEi3tJAqcWOgEMdwIDhI4ldAH38B8ymiH5OmAIZIUnuPmhuI4Iptmx1Wn6etwsj9ljbzKAUCs6dR81W4ykCOe9u77K0lCr0wfXNS65/pOpsxyvuY5/BYrT3Y8B8QtqOVH9deGZbqLgiEqBXsmaaCis1uspNRnUwlrN0qVk9hhdt90k3RP0WC3ePkp0VzhmmdduCdwzXTrs/bm1J4RzZ8E9RLZ8H/NijSnnNJDTMC2yaxmMbQZneTBhotMuN4AEnQEzGyq8V0iynDcwYYHbP5Wk5gDJs4S0yJmJjQxzPW3rqytTFGg3s/qfxIP8Ay5vG+aAY4JJL1cW44/tOdb+u/YOHw7z2o9o8cI/II3O8G2msxwLGLTWrvOp/VMCK1exFw0j8vNw/q5bd+lvXEV+idTeo921sQIEBzWEfAv8Ao34wvRm1rEAxHLkq92KZYcO/lf5/Bawz2dq+548FK3Ue+v8Ah7HAPpMbVDXMcWhwc0EERvPOFU1vw9w1U5qT30ZvA7bdtA/tDX+pXVI0y1un6eN9ESiRJif2kJdxuO7jm8F+H0kk13EA6FgaTxg5jbnGyc6UwWHwVIvID6hkMDjIzRMkWBA7tfK9xWMbRplzjA0G4mJnuABJ5ArzDp3pg4ioTsLNHLnzOp5lae3ZxbfpPF9J1KjiS7W+i6TqX0D/AMUVXAuGuWCZcDILoBhs35xG9qboboZ2JqNpMJbP5nD9DRqTI3sAN+4FejdZMBXZhG0sBUFB7XNl7gXS0agnK4yTBmLwRumbvvPRXB+zoGvQoudTfUa6uaha5wBccpc32jtWmDlMa63QeqXW/wBvVbSpZq1NoIdiHiC/KJNQiQWDMQ0Ngk8gJLfS3Q7sVQcwuDS/KCSyxhoBdl2BdDstpygGyQ6K6iihimVmVpazPDHU2SG1GwQHiD+YF2m5AiTO2IWx2b3FKtrQBPrmjMIAKXfUFvX7JdLKaY6VAkzrKhTqAKRiTqiFrVWlpB8PBQMxA5+vXFGzWQC+PW6Uuq/N/b/uWJ/Jz8ysU/AfN87BymAl2OR2FepUxQUZoMoTVNjrqdomWCE1SqHgq8E8U5h3GRPqxSUcWtCtkve19jaZKsHnK5oLxSBFSahAtGSwJIAMSbz+U2Kr6DO1tBgHaxMJPrh0g8UGMa6GPJB4uywTP9snTeFG++sU45n2qbp/p0VDlpkhsHO7T2hLpOVsdhlh2eMk6maULbWyrDorHChUFQMa9zbtzyQDs4AEXV5Mno/3667qv1MLGitWb27EN/8AbGuZ39/Afp7/AMvVZogAECQPPTX1ZcO78QsQRGWmPB9+M9v1CgOvtfgzbY7eKheerdprmY9GbSdIMGC0zpe45piiyA6QfLcC5uvOmfiNiI/LT/0nf/Mpt/EbEQQBTE8Gnu3K3j0l+qf9emYMkgWP6YNtLc05QoHNveeHJeWYb8R8U3dp01Y3bwUq/wCI2KNNwc5pBFzkDTBgR2SB5IeFHn8WVadcesgqvNOmew3sg8Y1I7yNeDW855pg3/k8gsLWk7ldV1G6v+0eKzwMjCC0HQu2Pdw5cnBN8jpt8Y6TqV1U91p+0cSKlUS9tsrbyGibyBA1j83G3QtqmeN/ohl5mLX7+XNBZUNzYdwmdPJTcXXW0d1XTw+iG50OPcI+JUXutzELVSvbUWA46fVYIYFSxN/2sgB1vXx9ckMVbH1b7qHtDHKPt5rCm383nMopqQQfohanVZUBN/4Wa0d7zCHUdNokqNV/Z/ZV2JeQRe3C8eKxJ7Pe8d6xVXvBWIHx4WxFDkEFEY2V6JDVIpim1BwwTbddFOmRDEZhgiD5961mjZaBukFZUMUBM6d6H03h3YptNlOJbmOp34W5FLMqI2ExZaTHq7kt596M6yYSb1HxPBn+tqMeouI/+L/qBdJhekSWgR9RpunRjZ22iDzOoS3ro07jkv8AyFiNjSPdUH1UT1HxPCme6oz7rtaGK7JsbcvujsrmAcsC3D7+pS+fQ+ccPT6h4r+hv+tm/ijU+oWK/oA/zD6Lv6OJ7Ys7n5J1te2nrcapfPoP2x55T/D3E8Gj/MB81Cp1CxTiWFrWzuXtI/2yvSBiogwdRsPWi07EEmYPz3W/ZTT8jkKPUqoHtFQtLdw03I4aDWwkcV3mFDaTAxsWidt7kD6bCEizEEuNr+H73UnVCSDlvbdDdJ3+TT76oJF9uPMKBqC99DxPxS8nNe1uG1udlFzzm9cAglB2uzCJ0vr5KIi4JjbX7+roVJ5/p1jeP2RXiDcGCgYFmIAtO9jqPFGpVifD19EvUb2rafI7aozDARHRS7f5/BZ7W2uqFVn5+Ci59jxWLRHPt5JbFC1/D1Kx1Ts+vJBfVBHPWNkxYWjl8li37yP6T8AsQV14i1yYpFKtCaYvQTN0nJlrrpNqIKqWwYaLlqVBrpUnCymLdNxR6Uye4fVKNBlN0NfXNEFtgjYeCaZUM+GyqmHnuNE6w3/fzUqKzw1Y8t7JulX0HGP5Vdh+/wBWTgFteA1U2qyoC+3rRPUWw2Lb8VV4YzF/PnzThqQCM0XjjCSp00+wzBrTA4X4W4XQTVJ2mPAarVKsI/0738VJsGL7afVA0rbXH4H6CO7ZGYXW7x9OaBnHE3J9XRaTxYydt+a0bo3Bnw+oQqjiJi4nx07+CysQCCJM2N0PNmPLlxItss3JgVJEg8P4WqpM37oQG08vHbjfvRKmxn1ZYfJA1Bprxi6k10H16/hBe8E6T38fXzWVKnL9vRI+Cw6L7ThvbjwQ6j4mbevXxWnGwM+ajUpy2T68UYWlatQkQLrVOdSpAQEMvuqSDrftufr4LELPyWI42vG2hGYUAFTBXYxxr1sPSYqIjXoWhiwpvRC5Iscms6QwzGpinr8Pqh0noodf1zS2thnLYItLusUFsxZSbXIOxU6bFnh3bwd09TeDE/cetFUUq+aeX1TNOsbRy8EuFxZ0KwFjfgiOxmtkgHCL+e+igMSTIP3/AIskwcWTMTG1jGwRGVr2HH5+vRVcyqC0cJH8InvcG1wJ48BvuhYOLgPsRExym1uSbZXEXHDbZUmHxhJ5FvO0befkmPeCIIE8DxjQefmlLeVtUfJHKfNTAseM8OQSOHr/AFt8LKb8QYtz5rE/wV2IsNIsOCg/F8vUpN1b6XvqiUaki94F/Xw+ITNgmeeSj7xbf4LPeBeOHml5E8vofULU0WHtZHf8ojwQqNSJBuNR8LJSnVOmv8rDU4fbdDGwaviCCLWJhDrlAfiZ1WqlfnwVIGJet1iF7YcViZnkAciB6A0qUrqFMvRabkBEaUWN03XTLXW4JFj0xTqJKaGGA8U0wlIU6qL7a+inYZaU3xv6KmXCdlWnEi3kg1MRCWti6fXi4sf5U6VYxJPwsqKpiJClTxcDuWwMdK3E3GqGMTLjNu602VQMXO/rRbp4nmlw0XjKloUW4sgwb/wAqhmK4ad6OKmm6U2Lqjir24a6eB9bI1TEwNybbd2iomYkD1ZSbiuPryS42L5mPIAg6D1KI7pA8STvC58V7kytNx0HWbQtjeMdCzF2M330j4opq/Jc6zpDwB+iJW6SAi50QbxdA7Hdn6fKFE4gag7rnx0nrB+ItKx3SdtpRkL4ro14dtog4npEGwdJi40KpzjZm90GpUm+439ap5B8V0MTzUH4s7fP91T++X8FNuJvwTBi096PDyWKs96/uWIhjhQptWLF0ppNUwsWLNEmotHZbWKdOwa+uKmdfXJYsS0R6f0KhW2WLEhog77rBr8FixFjLNvWyk/15LFiWsOz6Ijd1ixLTMGh9cERu3cPmVixZkqu/efoh4TVvh8lixZk2/l9f1IDPv8ANYsSw6Z1Hghv+gWLE5aNh/8A8qb9B3H6LFiJSrtu5MU9fXJbWJgoixYs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дом\Desktop\Фото 5 А\Виртуальная экскурсия\Алфавит. Цифры\alf7 (33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4" y="1876764"/>
            <a:ext cx="720080" cy="89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ом\Desktop\Фото 5 А\Виртуальная экскурсия\Алфавит. Цифры\alf7 (34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15" y="1989392"/>
            <a:ext cx="576064" cy="82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ом\Desktop\Фото 5 А\Виртуальная экскурсия\Алфавит. Цифры\alf7 (36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058" y="2032232"/>
            <a:ext cx="587130" cy="79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дом\Desktop\Фото 5 А\Виртуальная экскурсия\Алфавит. Цифры\alf7 (38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961" y="1940756"/>
            <a:ext cx="644951" cy="98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5005349" y="1967564"/>
            <a:ext cx="992576" cy="1167353"/>
            <a:chOff x="5004048" y="2938647"/>
            <a:chExt cx="664840" cy="663406"/>
          </a:xfrm>
        </p:grpSpPr>
        <p:pic>
          <p:nvPicPr>
            <p:cNvPr id="1030" name="Picture 6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2954353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938647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6226645" y="2286594"/>
            <a:ext cx="951731" cy="647700"/>
            <a:chOff x="6372200" y="3446237"/>
            <a:chExt cx="951731" cy="647700"/>
          </a:xfrm>
        </p:grpSpPr>
        <p:pic>
          <p:nvPicPr>
            <p:cNvPr id="1032" name="Picture 8" descr="C:\Users\дом\Desktop\Фото 5 А\Виртуальная экскурсия\Алфавит. Цифры\alf7 (34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3446237"/>
              <a:ext cx="447675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3446237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1644406" y="3342606"/>
            <a:ext cx="865173" cy="704850"/>
            <a:chOff x="6496857" y="4307954"/>
            <a:chExt cx="865173" cy="704850"/>
          </a:xfrm>
        </p:grpSpPr>
        <p:pic>
          <p:nvPicPr>
            <p:cNvPr id="19" name="Picture 7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857" y="4365104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дом\Desktop\Фото 5 А\Виртуальная экскурсия\Алфавит. Цифры\alf7 (40)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155" y="4307954"/>
              <a:ext cx="523875" cy="704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7242505" y="3752180"/>
            <a:ext cx="958363" cy="933519"/>
            <a:chOff x="3050524" y="3935654"/>
            <a:chExt cx="836980" cy="647700"/>
          </a:xfrm>
        </p:grpSpPr>
        <p:pic>
          <p:nvPicPr>
            <p:cNvPr id="22" name="Picture 8" descr="C:\Users\дом\Desktop\Фото 5 А\Виртуальная экскурсия\Алфавит. Цифры\alf7 (34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0524" y="3945179"/>
              <a:ext cx="447675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704" y="3935654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7503222" y="2274330"/>
            <a:ext cx="891716" cy="682066"/>
            <a:chOff x="4976428" y="4420639"/>
            <a:chExt cx="891716" cy="682066"/>
          </a:xfrm>
        </p:grpSpPr>
        <p:pic>
          <p:nvPicPr>
            <p:cNvPr id="29" name="Picture 6" descr="C:\Users\дом\Desktop\Фото 5 А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6428" y="4427993"/>
              <a:ext cx="3048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5" descr="C:\Users\дом\Desktop\Фото 5 А\Виртуальная экскурсия\Алфавит. Цифры\alf7 (38)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9929" y="4420639"/>
              <a:ext cx="448215" cy="682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5263089" y="3399756"/>
            <a:ext cx="1220501" cy="704850"/>
            <a:chOff x="6677000" y="5373216"/>
            <a:chExt cx="1220501" cy="704850"/>
          </a:xfrm>
        </p:grpSpPr>
        <p:pic>
          <p:nvPicPr>
            <p:cNvPr id="1034" name="Picture 10" descr="C:\Users\дом\Desktop\Фото 5 А\Виртуальная экскурсия\Алфавит. Цифры\alf7 (40)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3626" y="5373216"/>
              <a:ext cx="523875" cy="704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дом\Desktop\Фото 5 А\Виртуальная экскурсия\Алфавит. Цифры\alf7 (33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00" y="5373216"/>
              <a:ext cx="568088" cy="704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3141491" y="3578140"/>
            <a:ext cx="1386694" cy="893433"/>
            <a:chOff x="4588768" y="4421409"/>
            <a:chExt cx="1386694" cy="893433"/>
          </a:xfrm>
        </p:grpSpPr>
        <p:pic>
          <p:nvPicPr>
            <p:cNvPr id="35" name="Picture 2" descr="C:\Users\дом\Desktop\Фото 5 А\Виртуальная экскурсия\Алфавит. Цифры\alf7 (33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768" y="4421409"/>
              <a:ext cx="720080" cy="89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3" descr="C:\Users\дом\Desktop\Фото 5 А\Виртуальная экскурсия\Алфавит. Цифры\alf7 (34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726" y="4421409"/>
              <a:ext cx="626736" cy="89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9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321" y="5210426"/>
            <a:ext cx="665907" cy="1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>
              <a:buNone/>
            </a:pPr>
            <a:endParaRPr lang="ru-RU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Докажите, что число 496- совершенное.</a:t>
            </a:r>
            <a:endParaRPr lang="ru-RU" sz="3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41564" y="228601"/>
            <a:ext cx="9185564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algn="ctr"/>
            <a:r>
              <a:rPr lang="ru-RU" sz="6600" b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сентября число  </a:t>
            </a:r>
            <a:endParaRPr lang="ru-RU" sz="66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987824" y="1742823"/>
            <a:ext cx="3467975" cy="2228818"/>
            <a:chOff x="2987824" y="1772816"/>
            <a:chExt cx="3467975" cy="2228818"/>
          </a:xfrm>
        </p:grpSpPr>
        <p:pic>
          <p:nvPicPr>
            <p:cNvPr id="4" name="Picture 2" descr="C:\Users\User\Desktop\Виртуальная экскурсия\Алфавит. Цифры\alf7 (33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772816"/>
              <a:ext cx="1796361" cy="2228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C:\Users\User\Desktop\Виртуальная экскурсия\Алфавит. Цифры\alf7 (39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185" y="1772816"/>
              <a:ext cx="1671614" cy="2228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-41564" y="4509120"/>
            <a:ext cx="9144000" cy="1389184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ru-RU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решило пригласить в гости всех своих делителей, меньших чем оно само</a:t>
            </a:r>
            <a:endParaRPr lang="ru-RU" sz="4000" b="1" dirty="0">
              <a:ln w="11430">
                <a:solidFill>
                  <a:srgbClr val="00CC00"/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9143999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Первой прибежала….</a:t>
            </a:r>
            <a:endParaRPr lang="ru-RU" sz="6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6"/>
            <a:ext cx="1656184" cy="351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ней…</a:t>
            </a:r>
            <a:endParaRPr lang="ru-RU" sz="66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Виртуальная экскурсия\Алфавит. Цифры\alf7 (33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72816"/>
            <a:ext cx="2836524" cy="351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3569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всех гостей числа 28</a:t>
            </a:r>
            <a:endParaRPr lang="ru-RU" sz="66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0278" y="4159411"/>
            <a:ext cx="2286178" cy="2219898"/>
            <a:chOff x="5724128" y="2032042"/>
            <a:chExt cx="2088231" cy="1513519"/>
          </a:xfrm>
        </p:grpSpPr>
        <p:pic>
          <p:nvPicPr>
            <p:cNvPr id="1026" name="Picture 2" descr="C:\Users\User\Desktop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2060630"/>
              <a:ext cx="698791" cy="1484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User\Desktop\Виртуальная экскурсия\Алфавит. Цифры\alf7 (35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674" y="2032042"/>
              <a:ext cx="1268685" cy="1513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3" descr="C:\Users\User\Desktop\Виртуальная экскурсия\Алфавит. Цифры\alf7 (33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794" y="2027408"/>
            <a:ext cx="1713313" cy="22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Виртуальная экскурсия\Алфавит. Цифры\alf7 (35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06" y="3563673"/>
            <a:ext cx="1783287" cy="222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Виртуальная экскурсия\Алфавит. Цифры\alf7 (38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994" y="2060545"/>
            <a:ext cx="1398026" cy="222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7241"/>
            <a:ext cx="981060" cy="217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62797"/>
            <a:ext cx="5872220" cy="213360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Оно огорчилось и предложило, чтобы каждый  из гостей привёл ещё и своих делителей. </a:t>
            </a:r>
            <a:endParaRPr lang="ru-RU" sz="3600" b="1" dirty="0">
              <a:ln w="11430">
                <a:solidFill>
                  <a:srgbClr val="00CC00"/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386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все гости собрались, число 28 увидело, что их немного. </a:t>
            </a:r>
            <a:endParaRPr lang="ru-RU" sz="54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23929" y="2780928"/>
            <a:ext cx="5040266" cy="2232248"/>
            <a:chOff x="395536" y="2029426"/>
            <a:chExt cx="8342676" cy="412669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6474356" y="4051100"/>
              <a:ext cx="2263856" cy="2105021"/>
              <a:chOff x="5724128" y="2032042"/>
              <a:chExt cx="2088231" cy="1513519"/>
            </a:xfrm>
          </p:grpSpPr>
          <p:pic>
            <p:nvPicPr>
              <p:cNvPr id="10" name="Picture 2" descr="C:\Users\User\Desktop\Виртуальная экскурсия\Алфавит. Цифры\alf7 (32).gif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4128" y="2060630"/>
                <a:ext cx="698791" cy="14849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" descr="C:\Users\User\Desktop\Виртуальная экскурсия\Алфавит. Цифры\alf7 (35)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43674" y="2032042"/>
                <a:ext cx="1268685" cy="15135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3" descr="C:\Users\User\Desktop\Виртуальная экскурсия\Алфавит. Цифры\alf7 (33)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7340" y="2029426"/>
              <a:ext cx="1696584" cy="21050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User\Desktop\Виртуальная экскурсия\Алфавит. Цифры\alf7 (35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924" y="3486191"/>
              <a:ext cx="1765875" cy="2106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C:\Users\User\Desktop\Виртуальная экскурсия\Алфавит. Цифры\alf7 (38)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8651" y="2060848"/>
              <a:ext cx="1384376" cy="2106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:\Users\User\Desktop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4039560"/>
              <a:ext cx="971481" cy="2064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378621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таком условии новые  гости к нему не придут: ведь если какое-то число </a:t>
            </a:r>
            <a:r>
              <a:rPr lang="en-US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– </a:t>
            </a:r>
            <a:r>
              <a:rPr lang="ru-RU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делитель числа </a:t>
            </a:r>
            <a:r>
              <a:rPr lang="en-US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число с – делитель числа </a:t>
            </a:r>
            <a:r>
              <a:rPr lang="en-US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то с будет делителем и числа а.</a:t>
            </a:r>
            <a:endParaRPr lang="ru-RU" sz="4000" b="1" dirty="0">
              <a:ln w="11430">
                <a:solidFill>
                  <a:srgbClr val="00CC00"/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0943" y="40943"/>
            <a:ext cx="9144000" cy="1924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придёт новых гостей?</a:t>
            </a:r>
            <a:endParaRPr lang="ru-RU" sz="66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Виртуальная экскурсия\Алфавит. Цифры\alf6 (51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76622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1: 1.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2: 1;2.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3: 1;3.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5: 1;5.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6: 1;2;3;6.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10: 1;2;5;10.</a:t>
            </a:r>
          </a:p>
          <a:p>
            <a:pPr marL="45720" indent="0">
              <a:buNone/>
            </a:pPr>
            <a:r>
              <a:rPr lang="ru-RU" sz="3600" b="1" dirty="0" smtClean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Делители числа 15: 1;3;5;15.</a:t>
            </a:r>
          </a:p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591" y="0"/>
            <a:ext cx="9143999" cy="15388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Например, число 30 имеет делители: 1;2;3;5;6;10;15;30.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364088" y="2492896"/>
            <a:ext cx="3616351" cy="2018973"/>
            <a:chOff x="5621180" y="2808896"/>
            <a:chExt cx="3616351" cy="2018973"/>
          </a:xfrm>
        </p:grpSpPr>
        <p:pic>
          <p:nvPicPr>
            <p:cNvPr id="5122" name="Picture 2" descr="C:\Users\User\Desktop\Виртуальная экскурсия\Алфавит. Цифры\alf6 (34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180" y="2808896"/>
              <a:ext cx="1770483" cy="2018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C:\Users\User\Desktop\Виртуальная экскурсия\Алфавит. Цифры\alf6 (31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687" y="2815166"/>
              <a:ext cx="1888844" cy="2012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24208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algn="ctr"/>
            <a:r>
              <a:rPr lang="ru-RU" sz="5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утешить число 28, его гости соединились знаком «+»</a:t>
            </a:r>
            <a:endParaRPr lang="ru-RU" sz="54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063536" y="3346079"/>
            <a:ext cx="1440160" cy="1441999"/>
            <a:chOff x="5724128" y="2032042"/>
            <a:chExt cx="2088231" cy="1513519"/>
          </a:xfrm>
        </p:grpSpPr>
        <p:pic>
          <p:nvPicPr>
            <p:cNvPr id="4" name="Picture 2" descr="C:\Users\User\Desktop\Виртуальная экскурсия\Алфавит. Цифры\alf7 (32)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2060630"/>
              <a:ext cx="698791" cy="1484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C:\Users\User\Desktop\Виртуальная экскурсия\Алфавит. Цифры\alf7 (35)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674" y="2032042"/>
              <a:ext cx="1268685" cy="1513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3" descr="C:\Users\User\Desktop\Виртуальная экскурсия\Алфавит. Цифры\alf7 (33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561" y="3413637"/>
            <a:ext cx="1080120" cy="139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User\Desktop\Виртуальная экскурсия\Алфавит. Цифры\alf7 (35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09025"/>
            <a:ext cx="1152128" cy="143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User\Desktop\Виртуальная экскурсия\Алфавит. Цифры\alf7 (38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352" y="3498966"/>
            <a:ext cx="846625" cy="134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User\Desktop\Виртуальная экскурсия\Алфавит. Цифры\alf7 (3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47" y="3437635"/>
            <a:ext cx="649816" cy="144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42863" y="3101150"/>
            <a:ext cx="748923" cy="172354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88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8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681" y="3156085"/>
            <a:ext cx="748923" cy="172354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88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8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3397" y="3161011"/>
            <a:ext cx="748923" cy="172354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88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8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4613" y="3102162"/>
            <a:ext cx="748923" cy="172354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88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8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269423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И, о чудо, сумма оказалась равной самому числу 28</a:t>
            </a:r>
          </a:p>
        </p:txBody>
      </p:sp>
    </p:spTree>
    <p:extLst>
      <p:ext uri="{BB962C8B-B14F-4D97-AF65-F5344CB8AC3E}">
        <p14:creationId xmlns:p14="http://schemas.microsoft.com/office/powerpoint/2010/main" val="39269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596</TotalTime>
  <Words>345</Words>
  <Application>Microsoft Office PowerPoint</Application>
  <PresentationFormat>Экран (4:3)</PresentationFormat>
  <Paragraphs>53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Презентация PowerPoint</vt:lpstr>
      <vt:lpstr>Презентация PowerPoint</vt:lpstr>
      <vt:lpstr>Первой прибежала….</vt:lpstr>
      <vt:lpstr>За ней…</vt:lpstr>
      <vt:lpstr>Назовите всех гостей числа 28</vt:lpstr>
      <vt:lpstr>Когда все гости собрались, число 28 увидело, что их немного. </vt:lpstr>
      <vt:lpstr>Сколько придёт новых гостей?</vt:lpstr>
      <vt:lpstr>Например, число 30 имеет делители: 1;2;3;5;6;10;15;30.</vt:lpstr>
      <vt:lpstr>Презентация PowerPoint</vt:lpstr>
      <vt:lpstr>Презентация PowerPoint</vt:lpstr>
      <vt:lpstr>Совершенные числа встречаются очень редко: среди чисел до миллиона всего 4 совершенных</vt:lpstr>
      <vt:lpstr>Наступило 29 сентября, и число 29 тоже решило пригласить в этот день в гости всех своих меньших делителей. Первой как всегда пришла</vt:lpstr>
      <vt:lpstr>Презентация PowerPoint</vt:lpstr>
      <vt:lpstr>Числам понравилось приглашать в гости своих делителей. Вы уже знаете, кого пригласило число 30:</vt:lpstr>
      <vt:lpstr>Сколько раз оно само побывало в гостях?</vt:lpstr>
      <vt:lpstr>              Что это за гость?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дом</cp:lastModifiedBy>
  <cp:revision>63</cp:revision>
  <dcterms:created xsi:type="dcterms:W3CDTF">2013-01-14T18:34:17Z</dcterms:created>
  <dcterms:modified xsi:type="dcterms:W3CDTF">2014-10-03T13:45:30Z</dcterms:modified>
</cp:coreProperties>
</file>