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7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38830-060D-47A8-9AC4-620D6110CD6D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1BC774-87AC-4377-8763-67458EDB52A4}">
      <dgm:prSet phldrT="[Текст]" custT="1"/>
      <dgm:spPr/>
      <dgm:t>
        <a:bodyPr/>
        <a:lstStyle/>
        <a:p>
          <a:r>
            <a:rPr lang="ru-RU" sz="2400" dirty="0" smtClean="0"/>
            <a:t>размножение</a:t>
          </a:r>
          <a:endParaRPr lang="ru-RU" sz="2400" dirty="0"/>
        </a:p>
      </dgm:t>
    </dgm:pt>
    <dgm:pt modelId="{AF22FD43-9287-4B6D-B081-CE394AA52A6C}" type="parTrans" cxnId="{34EF079F-F7B0-4487-8A81-D748A0F94682}">
      <dgm:prSet/>
      <dgm:spPr/>
      <dgm:t>
        <a:bodyPr/>
        <a:lstStyle/>
        <a:p>
          <a:endParaRPr lang="ru-RU"/>
        </a:p>
      </dgm:t>
    </dgm:pt>
    <dgm:pt modelId="{89A7C70B-B6C6-4F3C-B7A7-54C99306AB2B}" type="sibTrans" cxnId="{34EF079F-F7B0-4487-8A81-D748A0F94682}">
      <dgm:prSet/>
      <dgm:spPr/>
      <dgm:t>
        <a:bodyPr/>
        <a:lstStyle/>
        <a:p>
          <a:endParaRPr lang="ru-RU"/>
        </a:p>
      </dgm:t>
    </dgm:pt>
    <dgm:pt modelId="{1E1036BD-EC20-4955-9FF6-728D81E72DCC}">
      <dgm:prSet phldrT="[Текст]" custT="1"/>
      <dgm:spPr/>
      <dgm:t>
        <a:bodyPr/>
        <a:lstStyle/>
        <a:p>
          <a:r>
            <a:rPr lang="ru-RU" sz="1800" dirty="0" smtClean="0"/>
            <a:t>бесполое</a:t>
          </a:r>
          <a:endParaRPr lang="ru-RU" sz="1800" dirty="0"/>
        </a:p>
      </dgm:t>
    </dgm:pt>
    <dgm:pt modelId="{390897F0-45C8-47A6-9C2E-00ECCB16E887}" type="parTrans" cxnId="{F34E866E-E537-4671-B88C-9B0C73505617}">
      <dgm:prSet/>
      <dgm:spPr/>
      <dgm:t>
        <a:bodyPr/>
        <a:lstStyle/>
        <a:p>
          <a:endParaRPr lang="ru-RU"/>
        </a:p>
      </dgm:t>
    </dgm:pt>
    <dgm:pt modelId="{310E6762-818C-4425-AB6F-AAB307E5C519}" type="sibTrans" cxnId="{F34E866E-E537-4671-B88C-9B0C73505617}">
      <dgm:prSet/>
      <dgm:spPr/>
      <dgm:t>
        <a:bodyPr/>
        <a:lstStyle/>
        <a:p>
          <a:endParaRPr lang="ru-RU"/>
        </a:p>
      </dgm:t>
    </dgm:pt>
    <dgm:pt modelId="{B2525773-ADA8-4C3D-B821-FCBA1708BF6B}">
      <dgm:prSet phldrT="[Текст]" custT="1"/>
      <dgm:spPr/>
      <dgm:t>
        <a:bodyPr/>
        <a:lstStyle/>
        <a:p>
          <a:r>
            <a:rPr lang="ru-RU" sz="1100" b="1" dirty="0" smtClean="0"/>
            <a:t>споры</a:t>
          </a:r>
        </a:p>
        <a:p>
          <a:r>
            <a:rPr lang="ru-RU" sz="1100" dirty="0" smtClean="0"/>
            <a:t>(зооспоры – подвижные с одним или двумя жгутиками)</a:t>
          </a:r>
          <a:endParaRPr lang="ru-RU" sz="1100" dirty="0"/>
        </a:p>
      </dgm:t>
    </dgm:pt>
    <dgm:pt modelId="{C8479184-B0BD-4009-B5D3-8E4E0438F66E}" type="parTrans" cxnId="{720FADD6-5928-48B2-9949-5255BC468761}">
      <dgm:prSet/>
      <dgm:spPr/>
      <dgm:t>
        <a:bodyPr/>
        <a:lstStyle/>
        <a:p>
          <a:endParaRPr lang="ru-RU"/>
        </a:p>
      </dgm:t>
    </dgm:pt>
    <dgm:pt modelId="{C2A13234-4263-449A-96AA-3BD656C64428}" type="sibTrans" cxnId="{720FADD6-5928-48B2-9949-5255BC468761}">
      <dgm:prSet/>
      <dgm:spPr/>
      <dgm:t>
        <a:bodyPr/>
        <a:lstStyle/>
        <a:p>
          <a:endParaRPr lang="ru-RU"/>
        </a:p>
      </dgm:t>
    </dgm:pt>
    <dgm:pt modelId="{09EDCD92-98A1-48DB-8D2E-1BE55A9BC081}">
      <dgm:prSet phldrT="[Текст]"/>
      <dgm:spPr/>
      <dgm:t>
        <a:bodyPr/>
        <a:lstStyle/>
        <a:p>
          <a:r>
            <a:rPr lang="ru-RU" b="1" dirty="0" smtClean="0"/>
            <a:t>вегетативно</a:t>
          </a:r>
        </a:p>
        <a:p>
          <a:endParaRPr lang="ru-RU" dirty="0"/>
        </a:p>
      </dgm:t>
    </dgm:pt>
    <dgm:pt modelId="{C418DBD1-50E7-4B43-998A-6D4BEE039697}" type="parTrans" cxnId="{2BB08D29-CEC8-4B15-BF26-A2713E5C891B}">
      <dgm:prSet/>
      <dgm:spPr/>
      <dgm:t>
        <a:bodyPr/>
        <a:lstStyle/>
        <a:p>
          <a:endParaRPr lang="ru-RU"/>
        </a:p>
      </dgm:t>
    </dgm:pt>
    <dgm:pt modelId="{625FC674-CD91-4BA0-8714-C6794D0A41CE}" type="sibTrans" cxnId="{2BB08D29-CEC8-4B15-BF26-A2713E5C891B}">
      <dgm:prSet/>
      <dgm:spPr/>
      <dgm:t>
        <a:bodyPr/>
        <a:lstStyle/>
        <a:p>
          <a:endParaRPr lang="ru-RU"/>
        </a:p>
      </dgm:t>
    </dgm:pt>
    <dgm:pt modelId="{D1D06952-3DCD-45AC-A8B9-86EAC235BDC3}">
      <dgm:prSet phldrT="[Текст]" custT="1"/>
      <dgm:spPr/>
      <dgm:t>
        <a:bodyPr/>
        <a:lstStyle/>
        <a:p>
          <a:r>
            <a:rPr lang="ru-RU" sz="1800" dirty="0" smtClean="0"/>
            <a:t>половое</a:t>
          </a:r>
          <a:endParaRPr lang="ru-RU" sz="1800" dirty="0"/>
        </a:p>
      </dgm:t>
    </dgm:pt>
    <dgm:pt modelId="{F38D73C1-3D43-4BED-8C85-57D57B96AD23}" type="parTrans" cxnId="{37EB7958-87A5-4367-8410-5A4B578C28BC}">
      <dgm:prSet/>
      <dgm:spPr/>
      <dgm:t>
        <a:bodyPr/>
        <a:lstStyle/>
        <a:p>
          <a:endParaRPr lang="ru-RU"/>
        </a:p>
      </dgm:t>
    </dgm:pt>
    <dgm:pt modelId="{AD639F66-AE12-4C61-8560-84B36F708FE7}" type="sibTrans" cxnId="{37EB7958-87A5-4367-8410-5A4B578C28BC}">
      <dgm:prSet/>
      <dgm:spPr/>
      <dgm:t>
        <a:bodyPr/>
        <a:lstStyle/>
        <a:p>
          <a:endParaRPr lang="ru-RU"/>
        </a:p>
      </dgm:t>
    </dgm:pt>
    <dgm:pt modelId="{0576D6E1-D983-4507-B2A1-0B71AFD71348}">
      <dgm:prSet phldrT="[Текст]"/>
      <dgm:spPr/>
      <dgm:t>
        <a:bodyPr/>
        <a:lstStyle/>
        <a:p>
          <a:r>
            <a:rPr lang="ru-RU" b="1" dirty="0" smtClean="0"/>
            <a:t>гаметы </a:t>
          </a:r>
        </a:p>
        <a:p>
          <a:r>
            <a:rPr lang="ru-RU" dirty="0" smtClean="0"/>
            <a:t>(слияние специальных половых клеток)</a:t>
          </a:r>
        </a:p>
        <a:p>
          <a:r>
            <a:rPr lang="ru-RU" dirty="0" smtClean="0"/>
            <a:t>Н:низшие, высшие</a:t>
          </a:r>
          <a:endParaRPr lang="ru-RU" dirty="0"/>
        </a:p>
      </dgm:t>
    </dgm:pt>
    <dgm:pt modelId="{5B89C165-7DF4-4B8A-AA07-327D6EADC834}" type="parTrans" cxnId="{2C900CB4-77E0-4EFC-BD3F-B5C0505723C1}">
      <dgm:prSet/>
      <dgm:spPr/>
      <dgm:t>
        <a:bodyPr/>
        <a:lstStyle/>
        <a:p>
          <a:endParaRPr lang="ru-RU"/>
        </a:p>
      </dgm:t>
    </dgm:pt>
    <dgm:pt modelId="{1E22F7C8-C49B-497A-8884-206112810DBD}" type="sibTrans" cxnId="{2C900CB4-77E0-4EFC-BD3F-B5C0505723C1}">
      <dgm:prSet/>
      <dgm:spPr/>
      <dgm:t>
        <a:bodyPr/>
        <a:lstStyle/>
        <a:p>
          <a:endParaRPr lang="ru-RU"/>
        </a:p>
      </dgm:t>
    </dgm:pt>
    <dgm:pt modelId="{B36554FD-809D-47E2-9126-3856995C3C13}">
      <dgm:prSet/>
      <dgm:spPr/>
      <dgm:t>
        <a:bodyPr/>
        <a:lstStyle/>
        <a:p>
          <a:r>
            <a:rPr lang="ru-RU" b="1" dirty="0" smtClean="0"/>
            <a:t>часть грибницы</a:t>
          </a:r>
        </a:p>
        <a:p>
          <a:r>
            <a:rPr lang="ru-RU" dirty="0" smtClean="0"/>
            <a:t>Н:мукор, высшие грибы</a:t>
          </a:r>
          <a:endParaRPr lang="ru-RU" dirty="0"/>
        </a:p>
      </dgm:t>
    </dgm:pt>
    <dgm:pt modelId="{DB0256FF-7A7C-457A-ABAE-A5F06031180A}" type="parTrans" cxnId="{4EB636B5-86DD-4C94-A6B0-AD36FDE5BC8B}">
      <dgm:prSet/>
      <dgm:spPr/>
      <dgm:t>
        <a:bodyPr/>
        <a:lstStyle/>
        <a:p>
          <a:endParaRPr lang="ru-RU"/>
        </a:p>
      </dgm:t>
    </dgm:pt>
    <dgm:pt modelId="{D4D01B4E-6CFF-4CAD-A487-8A18DDBC2971}" type="sibTrans" cxnId="{4EB636B5-86DD-4C94-A6B0-AD36FDE5BC8B}">
      <dgm:prSet/>
      <dgm:spPr/>
      <dgm:t>
        <a:bodyPr/>
        <a:lstStyle/>
        <a:p>
          <a:endParaRPr lang="ru-RU"/>
        </a:p>
      </dgm:t>
    </dgm:pt>
    <dgm:pt modelId="{365D7708-4904-4A3A-BDF6-F93C4040D980}">
      <dgm:prSet/>
      <dgm:spPr/>
      <dgm:t>
        <a:bodyPr/>
        <a:lstStyle/>
        <a:p>
          <a:r>
            <a:rPr lang="ru-RU" b="1" dirty="0" smtClean="0"/>
            <a:t>почкование</a:t>
          </a:r>
        </a:p>
        <a:p>
          <a:r>
            <a:rPr lang="ru-RU" dirty="0" smtClean="0"/>
            <a:t>Н:дрожжи</a:t>
          </a:r>
          <a:endParaRPr lang="ru-RU" dirty="0"/>
        </a:p>
      </dgm:t>
    </dgm:pt>
    <dgm:pt modelId="{8FD9DDA3-20CB-43E1-A45B-283C3CC7DC9F}" type="parTrans" cxnId="{5054F9E6-E574-4F3D-8FF6-065A2E544E17}">
      <dgm:prSet/>
      <dgm:spPr/>
      <dgm:t>
        <a:bodyPr/>
        <a:lstStyle/>
        <a:p>
          <a:endParaRPr lang="ru-RU"/>
        </a:p>
      </dgm:t>
    </dgm:pt>
    <dgm:pt modelId="{C1865EDF-ED69-47EC-A34A-AC32FA884F96}" type="sibTrans" cxnId="{5054F9E6-E574-4F3D-8FF6-065A2E544E17}">
      <dgm:prSet/>
      <dgm:spPr/>
      <dgm:t>
        <a:bodyPr/>
        <a:lstStyle/>
        <a:p>
          <a:endParaRPr lang="ru-RU"/>
        </a:p>
      </dgm:t>
    </dgm:pt>
    <dgm:pt modelId="{B4C4C89A-03FB-448E-9C5C-1CCF79838754}" type="pres">
      <dgm:prSet presAssocID="{8CA38830-060D-47A8-9AC4-620D6110CD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C530D6-E912-45FD-96F4-B35C3B9F0674}" type="pres">
      <dgm:prSet presAssocID="{F81BC774-87AC-4377-8763-67458EDB52A4}" presName="hierRoot1" presStyleCnt="0"/>
      <dgm:spPr/>
    </dgm:pt>
    <dgm:pt modelId="{0A251E01-D1D3-46EC-8AE2-798C3182E80F}" type="pres">
      <dgm:prSet presAssocID="{F81BC774-87AC-4377-8763-67458EDB52A4}" presName="composite" presStyleCnt="0"/>
      <dgm:spPr/>
    </dgm:pt>
    <dgm:pt modelId="{D2D74154-90B6-4023-BC6A-EA3DF2C38E71}" type="pres">
      <dgm:prSet presAssocID="{F81BC774-87AC-4377-8763-67458EDB52A4}" presName="background" presStyleLbl="node0" presStyleIdx="0" presStyleCnt="1"/>
      <dgm:spPr/>
    </dgm:pt>
    <dgm:pt modelId="{F41ED16A-E9FF-4FA1-897D-3B9F8FACC5D2}" type="pres">
      <dgm:prSet presAssocID="{F81BC774-87AC-4377-8763-67458EDB52A4}" presName="text" presStyleLbl="fgAcc0" presStyleIdx="0" presStyleCnt="1" custScaleX="182497" custLinFactNeighborX="-1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1DDA1-1C01-4C29-8F28-294322196D44}" type="pres">
      <dgm:prSet presAssocID="{F81BC774-87AC-4377-8763-67458EDB52A4}" presName="hierChild2" presStyleCnt="0"/>
      <dgm:spPr/>
    </dgm:pt>
    <dgm:pt modelId="{9A561791-FF6A-4880-BDEF-FCDE3FEFDCF6}" type="pres">
      <dgm:prSet presAssocID="{390897F0-45C8-47A6-9C2E-00ECCB16E88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1186144-E181-4F79-BF0D-B9887E0C98F3}" type="pres">
      <dgm:prSet presAssocID="{1E1036BD-EC20-4955-9FF6-728D81E72DCC}" presName="hierRoot2" presStyleCnt="0"/>
      <dgm:spPr/>
    </dgm:pt>
    <dgm:pt modelId="{61078FDF-0DF9-40BA-811E-AF9352D7916F}" type="pres">
      <dgm:prSet presAssocID="{1E1036BD-EC20-4955-9FF6-728D81E72DCC}" presName="composite2" presStyleCnt="0"/>
      <dgm:spPr/>
    </dgm:pt>
    <dgm:pt modelId="{6322D4AA-27D5-4C3C-A610-BE880A16B678}" type="pres">
      <dgm:prSet presAssocID="{1E1036BD-EC20-4955-9FF6-728D81E72DCC}" presName="background2" presStyleLbl="node2" presStyleIdx="0" presStyleCnt="2"/>
      <dgm:spPr/>
    </dgm:pt>
    <dgm:pt modelId="{5F3D61B6-D58F-4572-92B7-6046C8BECF9C}" type="pres">
      <dgm:prSet presAssocID="{1E1036BD-EC20-4955-9FF6-728D81E72DCC}" presName="text2" presStyleLbl="fgAcc2" presStyleIdx="0" presStyleCnt="2" custScaleX="111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0DDBB-95D2-41D3-9C24-641165BA7F47}" type="pres">
      <dgm:prSet presAssocID="{1E1036BD-EC20-4955-9FF6-728D81E72DCC}" presName="hierChild3" presStyleCnt="0"/>
      <dgm:spPr/>
    </dgm:pt>
    <dgm:pt modelId="{3AC8266B-28EF-484A-9B73-855C7540DA59}" type="pres">
      <dgm:prSet presAssocID="{C8479184-B0BD-4009-B5D3-8E4E0438F66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F8DC75D-4E05-4B85-972E-C21A9C968AA7}" type="pres">
      <dgm:prSet presAssocID="{B2525773-ADA8-4C3D-B821-FCBA1708BF6B}" presName="hierRoot3" presStyleCnt="0"/>
      <dgm:spPr/>
    </dgm:pt>
    <dgm:pt modelId="{9981C63F-27E8-40F6-80EA-1955F9CEBD96}" type="pres">
      <dgm:prSet presAssocID="{B2525773-ADA8-4C3D-B821-FCBA1708BF6B}" presName="composite3" presStyleCnt="0"/>
      <dgm:spPr/>
    </dgm:pt>
    <dgm:pt modelId="{C571E772-4CC7-485D-94CB-3F12CA7D2B35}" type="pres">
      <dgm:prSet presAssocID="{B2525773-ADA8-4C3D-B821-FCBA1708BF6B}" presName="background3" presStyleLbl="node3" presStyleIdx="0" presStyleCnt="3"/>
      <dgm:spPr/>
    </dgm:pt>
    <dgm:pt modelId="{8D57E05F-96F9-4455-8AD0-50CEC904D2BF}" type="pres">
      <dgm:prSet presAssocID="{B2525773-ADA8-4C3D-B821-FCBA1708BF6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BAAF7A-F424-48E7-B262-B1B8590F2BC6}" type="pres">
      <dgm:prSet presAssocID="{B2525773-ADA8-4C3D-B821-FCBA1708BF6B}" presName="hierChild4" presStyleCnt="0"/>
      <dgm:spPr/>
    </dgm:pt>
    <dgm:pt modelId="{A5EEF41C-2F53-40C0-B456-F93D83FBFD87}" type="pres">
      <dgm:prSet presAssocID="{C418DBD1-50E7-4B43-998A-6D4BEE03969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BC658AD-F022-44D8-8731-0D948B5959F5}" type="pres">
      <dgm:prSet presAssocID="{09EDCD92-98A1-48DB-8D2E-1BE55A9BC081}" presName="hierRoot3" presStyleCnt="0"/>
      <dgm:spPr/>
    </dgm:pt>
    <dgm:pt modelId="{2EA0D322-0285-40D3-887C-F1D4AFAF236E}" type="pres">
      <dgm:prSet presAssocID="{09EDCD92-98A1-48DB-8D2E-1BE55A9BC081}" presName="composite3" presStyleCnt="0"/>
      <dgm:spPr/>
    </dgm:pt>
    <dgm:pt modelId="{8A3B4FA3-B10B-46E7-B8F6-7E05023349F9}" type="pres">
      <dgm:prSet presAssocID="{09EDCD92-98A1-48DB-8D2E-1BE55A9BC081}" presName="background3" presStyleLbl="node3" presStyleIdx="1" presStyleCnt="3"/>
      <dgm:spPr/>
    </dgm:pt>
    <dgm:pt modelId="{978F59BF-7167-4F0E-9258-92B4A08E9D74}" type="pres">
      <dgm:prSet presAssocID="{09EDCD92-98A1-48DB-8D2E-1BE55A9BC081}" presName="text3" presStyleLbl="fgAcc3" presStyleIdx="1" presStyleCnt="3" custLinFactNeighborX="-1504" custLinFactNeighborY="4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3C17B-49C4-4878-B6A4-ED37C62F2A77}" type="pres">
      <dgm:prSet presAssocID="{09EDCD92-98A1-48DB-8D2E-1BE55A9BC081}" presName="hierChild4" presStyleCnt="0"/>
      <dgm:spPr/>
    </dgm:pt>
    <dgm:pt modelId="{3179C84F-51DB-4198-BD6E-56363699C12C}" type="pres">
      <dgm:prSet presAssocID="{DB0256FF-7A7C-457A-ABAE-A5F06031180A}" presName="Name23" presStyleLbl="parChTrans1D4" presStyleIdx="0" presStyleCnt="2"/>
      <dgm:spPr/>
      <dgm:t>
        <a:bodyPr/>
        <a:lstStyle/>
        <a:p>
          <a:endParaRPr lang="ru-RU"/>
        </a:p>
      </dgm:t>
    </dgm:pt>
    <dgm:pt modelId="{A9D2C0CC-EBC4-4A47-A5B7-D24C0D6F8FF6}" type="pres">
      <dgm:prSet presAssocID="{B36554FD-809D-47E2-9126-3856995C3C13}" presName="hierRoot4" presStyleCnt="0"/>
      <dgm:spPr/>
    </dgm:pt>
    <dgm:pt modelId="{E59F1C65-8036-4B11-8A83-7E368571E2FB}" type="pres">
      <dgm:prSet presAssocID="{B36554FD-809D-47E2-9126-3856995C3C13}" presName="composite4" presStyleCnt="0"/>
      <dgm:spPr/>
    </dgm:pt>
    <dgm:pt modelId="{8CD8FA46-5391-4DE5-B0AE-D945348D914F}" type="pres">
      <dgm:prSet presAssocID="{B36554FD-809D-47E2-9126-3856995C3C13}" presName="background4" presStyleLbl="node4" presStyleIdx="0" presStyleCnt="2"/>
      <dgm:spPr/>
    </dgm:pt>
    <dgm:pt modelId="{A87ED0F5-CD01-4A13-8D92-A087D5640264}" type="pres">
      <dgm:prSet presAssocID="{B36554FD-809D-47E2-9126-3856995C3C13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1DCB7-F718-4547-8D9D-1ECB119ACC97}" type="pres">
      <dgm:prSet presAssocID="{B36554FD-809D-47E2-9126-3856995C3C13}" presName="hierChild5" presStyleCnt="0"/>
      <dgm:spPr/>
    </dgm:pt>
    <dgm:pt modelId="{6F3D465D-CFEB-4017-9426-A93BFAA77DD4}" type="pres">
      <dgm:prSet presAssocID="{8FD9DDA3-20CB-43E1-A45B-283C3CC7DC9F}" presName="Name23" presStyleLbl="parChTrans1D4" presStyleIdx="1" presStyleCnt="2"/>
      <dgm:spPr/>
      <dgm:t>
        <a:bodyPr/>
        <a:lstStyle/>
        <a:p>
          <a:endParaRPr lang="ru-RU"/>
        </a:p>
      </dgm:t>
    </dgm:pt>
    <dgm:pt modelId="{A3C9CDAD-19CF-4292-A4C9-2FCCACDC344C}" type="pres">
      <dgm:prSet presAssocID="{365D7708-4904-4A3A-BDF6-F93C4040D980}" presName="hierRoot4" presStyleCnt="0"/>
      <dgm:spPr/>
    </dgm:pt>
    <dgm:pt modelId="{093B13E6-D852-4567-9FA7-C4FFF912A733}" type="pres">
      <dgm:prSet presAssocID="{365D7708-4904-4A3A-BDF6-F93C4040D980}" presName="composite4" presStyleCnt="0"/>
      <dgm:spPr/>
    </dgm:pt>
    <dgm:pt modelId="{33A14623-EB79-487B-8A23-2F264347E678}" type="pres">
      <dgm:prSet presAssocID="{365D7708-4904-4A3A-BDF6-F93C4040D980}" presName="background4" presStyleLbl="node4" presStyleIdx="1" presStyleCnt="2"/>
      <dgm:spPr/>
    </dgm:pt>
    <dgm:pt modelId="{FEB0CC5A-7070-4EE5-9D56-21D0D498AC98}" type="pres">
      <dgm:prSet presAssocID="{365D7708-4904-4A3A-BDF6-F93C4040D980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26889-DCAE-405F-B7F1-014E269B2A34}" type="pres">
      <dgm:prSet presAssocID="{365D7708-4904-4A3A-BDF6-F93C4040D980}" presName="hierChild5" presStyleCnt="0"/>
      <dgm:spPr/>
    </dgm:pt>
    <dgm:pt modelId="{19AC3489-406B-4F1A-9086-8CE42C4AF981}" type="pres">
      <dgm:prSet presAssocID="{F38D73C1-3D43-4BED-8C85-57D57B96AD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8E1C159-2C6B-4BB6-A757-1590C3F639B8}" type="pres">
      <dgm:prSet presAssocID="{D1D06952-3DCD-45AC-A8B9-86EAC235BDC3}" presName="hierRoot2" presStyleCnt="0"/>
      <dgm:spPr/>
    </dgm:pt>
    <dgm:pt modelId="{D5A140EF-2E81-4A79-9895-6EEEE4897008}" type="pres">
      <dgm:prSet presAssocID="{D1D06952-3DCD-45AC-A8B9-86EAC235BDC3}" presName="composite2" presStyleCnt="0"/>
      <dgm:spPr/>
    </dgm:pt>
    <dgm:pt modelId="{356448A5-DE36-4CC7-B15D-9D34C372B957}" type="pres">
      <dgm:prSet presAssocID="{D1D06952-3DCD-45AC-A8B9-86EAC235BDC3}" presName="background2" presStyleLbl="node2" presStyleIdx="1" presStyleCnt="2"/>
      <dgm:spPr/>
    </dgm:pt>
    <dgm:pt modelId="{7F1DFC9A-4991-4DC8-A677-075CE70AF84D}" type="pres">
      <dgm:prSet presAssocID="{D1D06952-3DCD-45AC-A8B9-86EAC235BD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C21C5-1443-4210-993C-424B0A91CFDA}" type="pres">
      <dgm:prSet presAssocID="{D1D06952-3DCD-45AC-A8B9-86EAC235BDC3}" presName="hierChild3" presStyleCnt="0"/>
      <dgm:spPr/>
    </dgm:pt>
    <dgm:pt modelId="{A3F90FAD-EDB1-40F5-BEAF-BD88A992916A}" type="pres">
      <dgm:prSet presAssocID="{5B89C165-7DF4-4B8A-AA07-327D6EADC83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E1D4EBA-3546-4F9F-810A-3C6D91FF7038}" type="pres">
      <dgm:prSet presAssocID="{0576D6E1-D983-4507-B2A1-0B71AFD71348}" presName="hierRoot3" presStyleCnt="0"/>
      <dgm:spPr/>
    </dgm:pt>
    <dgm:pt modelId="{B8E6F66D-9B7F-4607-AAE8-277AEB6B9979}" type="pres">
      <dgm:prSet presAssocID="{0576D6E1-D983-4507-B2A1-0B71AFD71348}" presName="composite3" presStyleCnt="0"/>
      <dgm:spPr/>
    </dgm:pt>
    <dgm:pt modelId="{0EFC845F-A7E8-4D7F-9149-F52250C1BF91}" type="pres">
      <dgm:prSet presAssocID="{0576D6E1-D983-4507-B2A1-0B71AFD71348}" presName="background3" presStyleLbl="node3" presStyleIdx="2" presStyleCnt="3"/>
      <dgm:spPr/>
    </dgm:pt>
    <dgm:pt modelId="{1A67B9D9-3A12-4ED2-B488-72F25C6E7DCD}" type="pres">
      <dgm:prSet presAssocID="{0576D6E1-D983-4507-B2A1-0B71AFD71348}" presName="text3" presStyleLbl="fgAcc3" presStyleIdx="2" presStyleCnt="3" custScaleY="141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1C16B4-A8BE-429E-8388-E822DE44E06E}" type="pres">
      <dgm:prSet presAssocID="{0576D6E1-D983-4507-B2A1-0B71AFD71348}" presName="hierChild4" presStyleCnt="0"/>
      <dgm:spPr/>
    </dgm:pt>
  </dgm:ptLst>
  <dgm:cxnLst>
    <dgm:cxn modelId="{C3D7FF8C-97BD-40F1-AFD7-C07F95D70E75}" type="presOf" srcId="{C8479184-B0BD-4009-B5D3-8E4E0438F66E}" destId="{3AC8266B-28EF-484A-9B73-855C7540DA59}" srcOrd="0" destOrd="0" presId="urn:microsoft.com/office/officeart/2005/8/layout/hierarchy1"/>
    <dgm:cxn modelId="{2BB08D29-CEC8-4B15-BF26-A2713E5C891B}" srcId="{1E1036BD-EC20-4955-9FF6-728D81E72DCC}" destId="{09EDCD92-98A1-48DB-8D2E-1BE55A9BC081}" srcOrd="1" destOrd="0" parTransId="{C418DBD1-50E7-4B43-998A-6D4BEE039697}" sibTransId="{625FC674-CD91-4BA0-8714-C6794D0A41CE}"/>
    <dgm:cxn modelId="{4EB636B5-86DD-4C94-A6B0-AD36FDE5BC8B}" srcId="{09EDCD92-98A1-48DB-8D2E-1BE55A9BC081}" destId="{B36554FD-809D-47E2-9126-3856995C3C13}" srcOrd="0" destOrd="0" parTransId="{DB0256FF-7A7C-457A-ABAE-A5F06031180A}" sibTransId="{D4D01B4E-6CFF-4CAD-A487-8A18DDBC2971}"/>
    <dgm:cxn modelId="{675BD51A-787D-4ADA-920E-140186FF7E5A}" type="presOf" srcId="{F38D73C1-3D43-4BED-8C85-57D57B96AD23}" destId="{19AC3489-406B-4F1A-9086-8CE42C4AF981}" srcOrd="0" destOrd="0" presId="urn:microsoft.com/office/officeart/2005/8/layout/hierarchy1"/>
    <dgm:cxn modelId="{A1086D47-61A6-4CFD-AFC4-A44FBD221D8D}" type="presOf" srcId="{0576D6E1-D983-4507-B2A1-0B71AFD71348}" destId="{1A67B9D9-3A12-4ED2-B488-72F25C6E7DCD}" srcOrd="0" destOrd="0" presId="urn:microsoft.com/office/officeart/2005/8/layout/hierarchy1"/>
    <dgm:cxn modelId="{3F31B9A4-CFF2-4E66-9D06-5A633C385FE3}" type="presOf" srcId="{5B89C165-7DF4-4B8A-AA07-327D6EADC834}" destId="{A3F90FAD-EDB1-40F5-BEAF-BD88A992916A}" srcOrd="0" destOrd="0" presId="urn:microsoft.com/office/officeart/2005/8/layout/hierarchy1"/>
    <dgm:cxn modelId="{37EB7958-87A5-4367-8410-5A4B578C28BC}" srcId="{F81BC774-87AC-4377-8763-67458EDB52A4}" destId="{D1D06952-3DCD-45AC-A8B9-86EAC235BDC3}" srcOrd="1" destOrd="0" parTransId="{F38D73C1-3D43-4BED-8C85-57D57B96AD23}" sibTransId="{AD639F66-AE12-4C61-8560-84B36F708FE7}"/>
    <dgm:cxn modelId="{E794F956-1206-48EC-B0F0-AEBD65CAB40B}" type="presOf" srcId="{F81BC774-87AC-4377-8763-67458EDB52A4}" destId="{F41ED16A-E9FF-4FA1-897D-3B9F8FACC5D2}" srcOrd="0" destOrd="0" presId="urn:microsoft.com/office/officeart/2005/8/layout/hierarchy1"/>
    <dgm:cxn modelId="{AF3ADD5E-ACE4-49F3-9200-C1B86987161D}" type="presOf" srcId="{B36554FD-809D-47E2-9126-3856995C3C13}" destId="{A87ED0F5-CD01-4A13-8D92-A087D5640264}" srcOrd="0" destOrd="0" presId="urn:microsoft.com/office/officeart/2005/8/layout/hierarchy1"/>
    <dgm:cxn modelId="{8B20999D-D012-4D50-82CE-82F6788308FA}" type="presOf" srcId="{09EDCD92-98A1-48DB-8D2E-1BE55A9BC081}" destId="{978F59BF-7167-4F0E-9258-92B4A08E9D74}" srcOrd="0" destOrd="0" presId="urn:microsoft.com/office/officeart/2005/8/layout/hierarchy1"/>
    <dgm:cxn modelId="{2C900CB4-77E0-4EFC-BD3F-B5C0505723C1}" srcId="{D1D06952-3DCD-45AC-A8B9-86EAC235BDC3}" destId="{0576D6E1-D983-4507-B2A1-0B71AFD71348}" srcOrd="0" destOrd="0" parTransId="{5B89C165-7DF4-4B8A-AA07-327D6EADC834}" sibTransId="{1E22F7C8-C49B-497A-8884-206112810DBD}"/>
    <dgm:cxn modelId="{E6451855-04BF-4101-BC19-3C10480AC9BF}" type="presOf" srcId="{B2525773-ADA8-4C3D-B821-FCBA1708BF6B}" destId="{8D57E05F-96F9-4455-8AD0-50CEC904D2BF}" srcOrd="0" destOrd="0" presId="urn:microsoft.com/office/officeart/2005/8/layout/hierarchy1"/>
    <dgm:cxn modelId="{5054F9E6-E574-4F3D-8FF6-065A2E544E17}" srcId="{09EDCD92-98A1-48DB-8D2E-1BE55A9BC081}" destId="{365D7708-4904-4A3A-BDF6-F93C4040D980}" srcOrd="1" destOrd="0" parTransId="{8FD9DDA3-20CB-43E1-A45B-283C3CC7DC9F}" sibTransId="{C1865EDF-ED69-47EC-A34A-AC32FA884F96}"/>
    <dgm:cxn modelId="{C8DEA7B5-0141-4B16-B549-525A33AABB29}" type="presOf" srcId="{DB0256FF-7A7C-457A-ABAE-A5F06031180A}" destId="{3179C84F-51DB-4198-BD6E-56363699C12C}" srcOrd="0" destOrd="0" presId="urn:microsoft.com/office/officeart/2005/8/layout/hierarchy1"/>
    <dgm:cxn modelId="{E53FB2BC-3639-4FD5-AC6F-F85BBCEFDC3F}" type="presOf" srcId="{8CA38830-060D-47A8-9AC4-620D6110CD6D}" destId="{B4C4C89A-03FB-448E-9C5C-1CCF79838754}" srcOrd="0" destOrd="0" presId="urn:microsoft.com/office/officeart/2005/8/layout/hierarchy1"/>
    <dgm:cxn modelId="{6BD08952-A6AF-4B38-AD7E-68E938E87280}" type="presOf" srcId="{C418DBD1-50E7-4B43-998A-6D4BEE039697}" destId="{A5EEF41C-2F53-40C0-B456-F93D83FBFD87}" srcOrd="0" destOrd="0" presId="urn:microsoft.com/office/officeart/2005/8/layout/hierarchy1"/>
    <dgm:cxn modelId="{010A87C8-39D9-45CB-88EA-89E96A19BD60}" type="presOf" srcId="{8FD9DDA3-20CB-43E1-A45B-283C3CC7DC9F}" destId="{6F3D465D-CFEB-4017-9426-A93BFAA77DD4}" srcOrd="0" destOrd="0" presId="urn:microsoft.com/office/officeart/2005/8/layout/hierarchy1"/>
    <dgm:cxn modelId="{8C671CED-9CD7-49C8-B0BF-BED1CC4B8025}" type="presOf" srcId="{390897F0-45C8-47A6-9C2E-00ECCB16E887}" destId="{9A561791-FF6A-4880-BDEF-FCDE3FEFDCF6}" srcOrd="0" destOrd="0" presId="urn:microsoft.com/office/officeart/2005/8/layout/hierarchy1"/>
    <dgm:cxn modelId="{34EF079F-F7B0-4487-8A81-D748A0F94682}" srcId="{8CA38830-060D-47A8-9AC4-620D6110CD6D}" destId="{F81BC774-87AC-4377-8763-67458EDB52A4}" srcOrd="0" destOrd="0" parTransId="{AF22FD43-9287-4B6D-B081-CE394AA52A6C}" sibTransId="{89A7C70B-B6C6-4F3C-B7A7-54C99306AB2B}"/>
    <dgm:cxn modelId="{720FADD6-5928-48B2-9949-5255BC468761}" srcId="{1E1036BD-EC20-4955-9FF6-728D81E72DCC}" destId="{B2525773-ADA8-4C3D-B821-FCBA1708BF6B}" srcOrd="0" destOrd="0" parTransId="{C8479184-B0BD-4009-B5D3-8E4E0438F66E}" sibTransId="{C2A13234-4263-449A-96AA-3BD656C64428}"/>
    <dgm:cxn modelId="{AB042957-5D79-4D4D-80E9-742C4FE1240D}" type="presOf" srcId="{365D7708-4904-4A3A-BDF6-F93C4040D980}" destId="{FEB0CC5A-7070-4EE5-9D56-21D0D498AC98}" srcOrd="0" destOrd="0" presId="urn:microsoft.com/office/officeart/2005/8/layout/hierarchy1"/>
    <dgm:cxn modelId="{E706C507-95B8-46C4-8D3D-F0A274EA007F}" type="presOf" srcId="{D1D06952-3DCD-45AC-A8B9-86EAC235BDC3}" destId="{7F1DFC9A-4991-4DC8-A677-075CE70AF84D}" srcOrd="0" destOrd="0" presId="urn:microsoft.com/office/officeart/2005/8/layout/hierarchy1"/>
    <dgm:cxn modelId="{32A850E5-0522-4C06-BB2B-B9B1E3E9338C}" type="presOf" srcId="{1E1036BD-EC20-4955-9FF6-728D81E72DCC}" destId="{5F3D61B6-D58F-4572-92B7-6046C8BECF9C}" srcOrd="0" destOrd="0" presId="urn:microsoft.com/office/officeart/2005/8/layout/hierarchy1"/>
    <dgm:cxn modelId="{F34E866E-E537-4671-B88C-9B0C73505617}" srcId="{F81BC774-87AC-4377-8763-67458EDB52A4}" destId="{1E1036BD-EC20-4955-9FF6-728D81E72DCC}" srcOrd="0" destOrd="0" parTransId="{390897F0-45C8-47A6-9C2E-00ECCB16E887}" sibTransId="{310E6762-818C-4425-AB6F-AAB307E5C519}"/>
    <dgm:cxn modelId="{26DF2B44-01F1-4AC1-B70C-FAB2316D4B3E}" type="presParOf" srcId="{B4C4C89A-03FB-448E-9C5C-1CCF79838754}" destId="{10C530D6-E912-45FD-96F4-B35C3B9F0674}" srcOrd="0" destOrd="0" presId="urn:microsoft.com/office/officeart/2005/8/layout/hierarchy1"/>
    <dgm:cxn modelId="{17C9354A-114F-4651-B015-B1CD84E4DE0E}" type="presParOf" srcId="{10C530D6-E912-45FD-96F4-B35C3B9F0674}" destId="{0A251E01-D1D3-46EC-8AE2-798C3182E80F}" srcOrd="0" destOrd="0" presId="urn:microsoft.com/office/officeart/2005/8/layout/hierarchy1"/>
    <dgm:cxn modelId="{82921846-C5E3-4D60-A48F-38FCDFAA6D11}" type="presParOf" srcId="{0A251E01-D1D3-46EC-8AE2-798C3182E80F}" destId="{D2D74154-90B6-4023-BC6A-EA3DF2C38E71}" srcOrd="0" destOrd="0" presId="urn:microsoft.com/office/officeart/2005/8/layout/hierarchy1"/>
    <dgm:cxn modelId="{588E9FEF-EC2E-417D-A5E8-939AAD084341}" type="presParOf" srcId="{0A251E01-D1D3-46EC-8AE2-798C3182E80F}" destId="{F41ED16A-E9FF-4FA1-897D-3B9F8FACC5D2}" srcOrd="1" destOrd="0" presId="urn:microsoft.com/office/officeart/2005/8/layout/hierarchy1"/>
    <dgm:cxn modelId="{619B8A6D-0A50-4B00-8957-02181F5272FC}" type="presParOf" srcId="{10C530D6-E912-45FD-96F4-B35C3B9F0674}" destId="{4361DDA1-1C01-4C29-8F28-294322196D44}" srcOrd="1" destOrd="0" presId="urn:microsoft.com/office/officeart/2005/8/layout/hierarchy1"/>
    <dgm:cxn modelId="{4EB0EB73-7400-483F-9C4C-DA4DF698B3B9}" type="presParOf" srcId="{4361DDA1-1C01-4C29-8F28-294322196D44}" destId="{9A561791-FF6A-4880-BDEF-FCDE3FEFDCF6}" srcOrd="0" destOrd="0" presId="urn:microsoft.com/office/officeart/2005/8/layout/hierarchy1"/>
    <dgm:cxn modelId="{9B771F5F-B9EF-42C4-BCDC-B755019A2639}" type="presParOf" srcId="{4361DDA1-1C01-4C29-8F28-294322196D44}" destId="{61186144-E181-4F79-BF0D-B9887E0C98F3}" srcOrd="1" destOrd="0" presId="urn:microsoft.com/office/officeart/2005/8/layout/hierarchy1"/>
    <dgm:cxn modelId="{9855ED8C-18A4-422F-9C55-889C6633B40E}" type="presParOf" srcId="{61186144-E181-4F79-BF0D-B9887E0C98F3}" destId="{61078FDF-0DF9-40BA-811E-AF9352D7916F}" srcOrd="0" destOrd="0" presId="urn:microsoft.com/office/officeart/2005/8/layout/hierarchy1"/>
    <dgm:cxn modelId="{BA77A994-3202-43F7-9105-6C60104CB346}" type="presParOf" srcId="{61078FDF-0DF9-40BA-811E-AF9352D7916F}" destId="{6322D4AA-27D5-4C3C-A610-BE880A16B678}" srcOrd="0" destOrd="0" presId="urn:microsoft.com/office/officeart/2005/8/layout/hierarchy1"/>
    <dgm:cxn modelId="{FC3C6C89-CE61-464B-BDBB-BDF92BD33B85}" type="presParOf" srcId="{61078FDF-0DF9-40BA-811E-AF9352D7916F}" destId="{5F3D61B6-D58F-4572-92B7-6046C8BECF9C}" srcOrd="1" destOrd="0" presId="urn:microsoft.com/office/officeart/2005/8/layout/hierarchy1"/>
    <dgm:cxn modelId="{BF5ECC20-9D65-4281-B491-AD4BC80AD5C2}" type="presParOf" srcId="{61186144-E181-4F79-BF0D-B9887E0C98F3}" destId="{9420DDBB-95D2-41D3-9C24-641165BA7F47}" srcOrd="1" destOrd="0" presId="urn:microsoft.com/office/officeart/2005/8/layout/hierarchy1"/>
    <dgm:cxn modelId="{4F492DC3-A0B1-4EC4-8886-F7087FED7659}" type="presParOf" srcId="{9420DDBB-95D2-41D3-9C24-641165BA7F47}" destId="{3AC8266B-28EF-484A-9B73-855C7540DA59}" srcOrd="0" destOrd="0" presId="urn:microsoft.com/office/officeart/2005/8/layout/hierarchy1"/>
    <dgm:cxn modelId="{5A268EBC-BBBB-4817-ACFA-45949AF806E2}" type="presParOf" srcId="{9420DDBB-95D2-41D3-9C24-641165BA7F47}" destId="{AF8DC75D-4E05-4B85-972E-C21A9C968AA7}" srcOrd="1" destOrd="0" presId="urn:microsoft.com/office/officeart/2005/8/layout/hierarchy1"/>
    <dgm:cxn modelId="{5C21AE61-D200-4A03-9D76-BA48011E30D7}" type="presParOf" srcId="{AF8DC75D-4E05-4B85-972E-C21A9C968AA7}" destId="{9981C63F-27E8-40F6-80EA-1955F9CEBD96}" srcOrd="0" destOrd="0" presId="urn:microsoft.com/office/officeart/2005/8/layout/hierarchy1"/>
    <dgm:cxn modelId="{668BE488-84DA-4CEB-9B5F-40A9906A08EC}" type="presParOf" srcId="{9981C63F-27E8-40F6-80EA-1955F9CEBD96}" destId="{C571E772-4CC7-485D-94CB-3F12CA7D2B35}" srcOrd="0" destOrd="0" presId="urn:microsoft.com/office/officeart/2005/8/layout/hierarchy1"/>
    <dgm:cxn modelId="{021D682E-A940-40DD-BDCF-3BDCFFF7F8A5}" type="presParOf" srcId="{9981C63F-27E8-40F6-80EA-1955F9CEBD96}" destId="{8D57E05F-96F9-4455-8AD0-50CEC904D2BF}" srcOrd="1" destOrd="0" presId="urn:microsoft.com/office/officeart/2005/8/layout/hierarchy1"/>
    <dgm:cxn modelId="{8415AF46-C997-404E-9AAB-ECF077D9D43E}" type="presParOf" srcId="{AF8DC75D-4E05-4B85-972E-C21A9C968AA7}" destId="{30BAAF7A-F424-48E7-B262-B1B8590F2BC6}" srcOrd="1" destOrd="0" presId="urn:microsoft.com/office/officeart/2005/8/layout/hierarchy1"/>
    <dgm:cxn modelId="{0BA6ECF9-3F40-4DD9-B281-0FEC4CB79550}" type="presParOf" srcId="{9420DDBB-95D2-41D3-9C24-641165BA7F47}" destId="{A5EEF41C-2F53-40C0-B456-F93D83FBFD87}" srcOrd="2" destOrd="0" presId="urn:microsoft.com/office/officeart/2005/8/layout/hierarchy1"/>
    <dgm:cxn modelId="{4228D868-B0E5-4FEE-AC16-8222BE331E33}" type="presParOf" srcId="{9420DDBB-95D2-41D3-9C24-641165BA7F47}" destId="{9BC658AD-F022-44D8-8731-0D948B5959F5}" srcOrd="3" destOrd="0" presId="urn:microsoft.com/office/officeart/2005/8/layout/hierarchy1"/>
    <dgm:cxn modelId="{9671501B-C73D-4593-A35E-816E2F172458}" type="presParOf" srcId="{9BC658AD-F022-44D8-8731-0D948B5959F5}" destId="{2EA0D322-0285-40D3-887C-F1D4AFAF236E}" srcOrd="0" destOrd="0" presId="urn:microsoft.com/office/officeart/2005/8/layout/hierarchy1"/>
    <dgm:cxn modelId="{AD5E7F46-5BDE-4193-A9E2-09888543226C}" type="presParOf" srcId="{2EA0D322-0285-40D3-887C-F1D4AFAF236E}" destId="{8A3B4FA3-B10B-46E7-B8F6-7E05023349F9}" srcOrd="0" destOrd="0" presId="urn:microsoft.com/office/officeart/2005/8/layout/hierarchy1"/>
    <dgm:cxn modelId="{FBBFB10B-9624-4D4B-A71D-E4F45A24B9D8}" type="presParOf" srcId="{2EA0D322-0285-40D3-887C-F1D4AFAF236E}" destId="{978F59BF-7167-4F0E-9258-92B4A08E9D74}" srcOrd="1" destOrd="0" presId="urn:microsoft.com/office/officeart/2005/8/layout/hierarchy1"/>
    <dgm:cxn modelId="{390FC6FD-16BB-4122-8501-591BD50B1105}" type="presParOf" srcId="{9BC658AD-F022-44D8-8731-0D948B5959F5}" destId="{CBE3C17B-49C4-4878-B6A4-ED37C62F2A77}" srcOrd="1" destOrd="0" presId="urn:microsoft.com/office/officeart/2005/8/layout/hierarchy1"/>
    <dgm:cxn modelId="{41275447-CED4-4099-8495-148EF2B504E6}" type="presParOf" srcId="{CBE3C17B-49C4-4878-B6A4-ED37C62F2A77}" destId="{3179C84F-51DB-4198-BD6E-56363699C12C}" srcOrd="0" destOrd="0" presId="urn:microsoft.com/office/officeart/2005/8/layout/hierarchy1"/>
    <dgm:cxn modelId="{D6B8DC76-0501-453C-A10B-C381CF739D99}" type="presParOf" srcId="{CBE3C17B-49C4-4878-B6A4-ED37C62F2A77}" destId="{A9D2C0CC-EBC4-4A47-A5B7-D24C0D6F8FF6}" srcOrd="1" destOrd="0" presId="urn:microsoft.com/office/officeart/2005/8/layout/hierarchy1"/>
    <dgm:cxn modelId="{8F9DDEC1-E07A-4A77-ADAD-8A0A0982A4E1}" type="presParOf" srcId="{A9D2C0CC-EBC4-4A47-A5B7-D24C0D6F8FF6}" destId="{E59F1C65-8036-4B11-8A83-7E368571E2FB}" srcOrd="0" destOrd="0" presId="urn:microsoft.com/office/officeart/2005/8/layout/hierarchy1"/>
    <dgm:cxn modelId="{6D1E4B9B-2EBB-47E3-9DF0-0308CF1FFFAF}" type="presParOf" srcId="{E59F1C65-8036-4B11-8A83-7E368571E2FB}" destId="{8CD8FA46-5391-4DE5-B0AE-D945348D914F}" srcOrd="0" destOrd="0" presId="urn:microsoft.com/office/officeart/2005/8/layout/hierarchy1"/>
    <dgm:cxn modelId="{DB351705-68E8-4764-9607-659698851442}" type="presParOf" srcId="{E59F1C65-8036-4B11-8A83-7E368571E2FB}" destId="{A87ED0F5-CD01-4A13-8D92-A087D5640264}" srcOrd="1" destOrd="0" presId="urn:microsoft.com/office/officeart/2005/8/layout/hierarchy1"/>
    <dgm:cxn modelId="{D6E542C0-1D45-4A7B-81D0-D719D022C3E2}" type="presParOf" srcId="{A9D2C0CC-EBC4-4A47-A5B7-D24C0D6F8FF6}" destId="{D4A1DCB7-F718-4547-8D9D-1ECB119ACC97}" srcOrd="1" destOrd="0" presId="urn:microsoft.com/office/officeart/2005/8/layout/hierarchy1"/>
    <dgm:cxn modelId="{355BAD20-DDC7-491D-951A-6B9C46EBF697}" type="presParOf" srcId="{CBE3C17B-49C4-4878-B6A4-ED37C62F2A77}" destId="{6F3D465D-CFEB-4017-9426-A93BFAA77DD4}" srcOrd="2" destOrd="0" presId="urn:microsoft.com/office/officeart/2005/8/layout/hierarchy1"/>
    <dgm:cxn modelId="{A33931AD-460B-479E-96EC-E5AF6E3A864C}" type="presParOf" srcId="{CBE3C17B-49C4-4878-B6A4-ED37C62F2A77}" destId="{A3C9CDAD-19CF-4292-A4C9-2FCCACDC344C}" srcOrd="3" destOrd="0" presId="urn:microsoft.com/office/officeart/2005/8/layout/hierarchy1"/>
    <dgm:cxn modelId="{4D771F17-18CE-4BF0-9A40-E751E29E9023}" type="presParOf" srcId="{A3C9CDAD-19CF-4292-A4C9-2FCCACDC344C}" destId="{093B13E6-D852-4567-9FA7-C4FFF912A733}" srcOrd="0" destOrd="0" presId="urn:microsoft.com/office/officeart/2005/8/layout/hierarchy1"/>
    <dgm:cxn modelId="{64C6A4A3-CF33-4DC9-879A-0D49B83A9FD2}" type="presParOf" srcId="{093B13E6-D852-4567-9FA7-C4FFF912A733}" destId="{33A14623-EB79-487B-8A23-2F264347E678}" srcOrd="0" destOrd="0" presId="urn:microsoft.com/office/officeart/2005/8/layout/hierarchy1"/>
    <dgm:cxn modelId="{18EA799C-36A2-4BE8-80A0-67498CE9D11C}" type="presParOf" srcId="{093B13E6-D852-4567-9FA7-C4FFF912A733}" destId="{FEB0CC5A-7070-4EE5-9D56-21D0D498AC98}" srcOrd="1" destOrd="0" presId="urn:microsoft.com/office/officeart/2005/8/layout/hierarchy1"/>
    <dgm:cxn modelId="{D37D162A-6CC7-453E-A58A-03C4D851EF0A}" type="presParOf" srcId="{A3C9CDAD-19CF-4292-A4C9-2FCCACDC344C}" destId="{B2726889-DCAE-405F-B7F1-014E269B2A34}" srcOrd="1" destOrd="0" presId="urn:microsoft.com/office/officeart/2005/8/layout/hierarchy1"/>
    <dgm:cxn modelId="{36A91051-A52C-4B51-81F2-5C3F6549E0B0}" type="presParOf" srcId="{4361DDA1-1C01-4C29-8F28-294322196D44}" destId="{19AC3489-406B-4F1A-9086-8CE42C4AF981}" srcOrd="2" destOrd="0" presId="urn:microsoft.com/office/officeart/2005/8/layout/hierarchy1"/>
    <dgm:cxn modelId="{61F01EFA-5463-46EE-B953-382FF982BCBA}" type="presParOf" srcId="{4361DDA1-1C01-4C29-8F28-294322196D44}" destId="{28E1C159-2C6B-4BB6-A757-1590C3F639B8}" srcOrd="3" destOrd="0" presId="urn:microsoft.com/office/officeart/2005/8/layout/hierarchy1"/>
    <dgm:cxn modelId="{3BF2C0A6-71FD-4439-B9EF-515397613223}" type="presParOf" srcId="{28E1C159-2C6B-4BB6-A757-1590C3F639B8}" destId="{D5A140EF-2E81-4A79-9895-6EEEE4897008}" srcOrd="0" destOrd="0" presId="urn:microsoft.com/office/officeart/2005/8/layout/hierarchy1"/>
    <dgm:cxn modelId="{87BCFC7B-2316-40A0-8316-37E5AB92C5B4}" type="presParOf" srcId="{D5A140EF-2E81-4A79-9895-6EEEE4897008}" destId="{356448A5-DE36-4CC7-B15D-9D34C372B957}" srcOrd="0" destOrd="0" presId="urn:microsoft.com/office/officeart/2005/8/layout/hierarchy1"/>
    <dgm:cxn modelId="{9F6D7861-D22B-406B-85B9-FE9DC7B2841D}" type="presParOf" srcId="{D5A140EF-2E81-4A79-9895-6EEEE4897008}" destId="{7F1DFC9A-4991-4DC8-A677-075CE70AF84D}" srcOrd="1" destOrd="0" presId="urn:microsoft.com/office/officeart/2005/8/layout/hierarchy1"/>
    <dgm:cxn modelId="{0BCD93FF-E835-4344-A0FB-4B6915D6C97D}" type="presParOf" srcId="{28E1C159-2C6B-4BB6-A757-1590C3F639B8}" destId="{232C21C5-1443-4210-993C-424B0A91CFDA}" srcOrd="1" destOrd="0" presId="urn:microsoft.com/office/officeart/2005/8/layout/hierarchy1"/>
    <dgm:cxn modelId="{116F85BD-91B0-41F9-9E8F-080ADAAB25FC}" type="presParOf" srcId="{232C21C5-1443-4210-993C-424B0A91CFDA}" destId="{A3F90FAD-EDB1-40F5-BEAF-BD88A992916A}" srcOrd="0" destOrd="0" presId="urn:microsoft.com/office/officeart/2005/8/layout/hierarchy1"/>
    <dgm:cxn modelId="{7082C197-846A-4D13-96AF-A4A2983FAF7F}" type="presParOf" srcId="{232C21C5-1443-4210-993C-424B0A91CFDA}" destId="{8E1D4EBA-3546-4F9F-810A-3C6D91FF7038}" srcOrd="1" destOrd="0" presId="urn:microsoft.com/office/officeart/2005/8/layout/hierarchy1"/>
    <dgm:cxn modelId="{6C8B3AB6-4FD5-408C-8708-05C8FCAC30B8}" type="presParOf" srcId="{8E1D4EBA-3546-4F9F-810A-3C6D91FF7038}" destId="{B8E6F66D-9B7F-4607-AAE8-277AEB6B9979}" srcOrd="0" destOrd="0" presId="urn:microsoft.com/office/officeart/2005/8/layout/hierarchy1"/>
    <dgm:cxn modelId="{CF2CBAFF-7870-4C7B-9538-84A36F119786}" type="presParOf" srcId="{B8E6F66D-9B7F-4607-AAE8-277AEB6B9979}" destId="{0EFC845F-A7E8-4D7F-9149-F52250C1BF91}" srcOrd="0" destOrd="0" presId="urn:microsoft.com/office/officeart/2005/8/layout/hierarchy1"/>
    <dgm:cxn modelId="{E8A66CF1-14CA-4627-B3AD-96C600107C84}" type="presParOf" srcId="{B8E6F66D-9B7F-4607-AAE8-277AEB6B9979}" destId="{1A67B9D9-3A12-4ED2-B488-72F25C6E7DCD}" srcOrd="1" destOrd="0" presId="urn:microsoft.com/office/officeart/2005/8/layout/hierarchy1"/>
    <dgm:cxn modelId="{0C27BE32-62F2-4033-AA20-BD6557B4C616}" type="presParOf" srcId="{8E1D4EBA-3546-4F9F-810A-3C6D91FF7038}" destId="{241C16B4-A8BE-429E-8388-E822DE44E0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F90FAD-EDB1-40F5-BEAF-BD88A992916A}">
      <dsp:nvSpPr>
        <dsp:cNvPr id="0" name=""/>
        <dsp:cNvSpPr/>
      </dsp:nvSpPr>
      <dsp:spPr>
        <a:xfrm>
          <a:off x="4957174" y="1980844"/>
          <a:ext cx="91440" cy="368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C3489-406B-4F1A-9086-8CE42C4AF981}">
      <dsp:nvSpPr>
        <dsp:cNvPr id="0" name=""/>
        <dsp:cNvSpPr/>
      </dsp:nvSpPr>
      <dsp:spPr>
        <a:xfrm>
          <a:off x="3536796" y="806451"/>
          <a:ext cx="1466097" cy="36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03"/>
              </a:lnTo>
              <a:lnTo>
                <a:pt x="1466097" y="251403"/>
              </a:lnTo>
              <a:lnTo>
                <a:pt x="1466097" y="368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D465D-CFEB-4017-9426-A93BFAA77DD4}">
      <dsp:nvSpPr>
        <dsp:cNvPr id="0" name=""/>
        <dsp:cNvSpPr/>
      </dsp:nvSpPr>
      <dsp:spPr>
        <a:xfrm>
          <a:off x="2940168" y="3190895"/>
          <a:ext cx="794254" cy="33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45"/>
              </a:lnTo>
              <a:lnTo>
                <a:pt x="794254" y="215745"/>
              </a:lnTo>
              <a:lnTo>
                <a:pt x="794254" y="333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9C84F-51DB-4198-BD6E-56363699C12C}">
      <dsp:nvSpPr>
        <dsp:cNvPr id="0" name=""/>
        <dsp:cNvSpPr/>
      </dsp:nvSpPr>
      <dsp:spPr>
        <a:xfrm>
          <a:off x="2184069" y="3190895"/>
          <a:ext cx="756099" cy="333255"/>
        </a:xfrm>
        <a:custGeom>
          <a:avLst/>
          <a:gdLst/>
          <a:ahLst/>
          <a:cxnLst/>
          <a:rect l="0" t="0" r="0" b="0"/>
          <a:pathLst>
            <a:path>
              <a:moveTo>
                <a:pt x="756099" y="0"/>
              </a:moveTo>
              <a:lnTo>
                <a:pt x="756099" y="215745"/>
              </a:lnTo>
              <a:lnTo>
                <a:pt x="0" y="215745"/>
              </a:lnTo>
              <a:lnTo>
                <a:pt x="0" y="333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EF41C-2F53-40C0-B456-F93D83FBFD87}">
      <dsp:nvSpPr>
        <dsp:cNvPr id="0" name=""/>
        <dsp:cNvSpPr/>
      </dsp:nvSpPr>
      <dsp:spPr>
        <a:xfrm>
          <a:off x="2184069" y="1980844"/>
          <a:ext cx="756099" cy="404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62"/>
              </a:lnTo>
              <a:lnTo>
                <a:pt x="756099" y="287062"/>
              </a:lnTo>
              <a:lnTo>
                <a:pt x="756099" y="4045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8266B-28EF-484A-9B73-855C7540DA59}">
      <dsp:nvSpPr>
        <dsp:cNvPr id="0" name=""/>
        <dsp:cNvSpPr/>
      </dsp:nvSpPr>
      <dsp:spPr>
        <a:xfrm>
          <a:off x="1408892" y="1980844"/>
          <a:ext cx="775176" cy="368913"/>
        </a:xfrm>
        <a:custGeom>
          <a:avLst/>
          <a:gdLst/>
          <a:ahLst/>
          <a:cxnLst/>
          <a:rect l="0" t="0" r="0" b="0"/>
          <a:pathLst>
            <a:path>
              <a:moveTo>
                <a:pt x="775176" y="0"/>
              </a:moveTo>
              <a:lnTo>
                <a:pt x="775176" y="251403"/>
              </a:lnTo>
              <a:lnTo>
                <a:pt x="0" y="251403"/>
              </a:lnTo>
              <a:lnTo>
                <a:pt x="0" y="368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61791-FF6A-4880-BDEF-FCDE3FEFDCF6}">
      <dsp:nvSpPr>
        <dsp:cNvPr id="0" name=""/>
        <dsp:cNvSpPr/>
      </dsp:nvSpPr>
      <dsp:spPr>
        <a:xfrm>
          <a:off x="2184069" y="806451"/>
          <a:ext cx="1352727" cy="368913"/>
        </a:xfrm>
        <a:custGeom>
          <a:avLst/>
          <a:gdLst/>
          <a:ahLst/>
          <a:cxnLst/>
          <a:rect l="0" t="0" r="0" b="0"/>
          <a:pathLst>
            <a:path>
              <a:moveTo>
                <a:pt x="1352727" y="0"/>
              </a:moveTo>
              <a:lnTo>
                <a:pt x="1352727" y="251403"/>
              </a:lnTo>
              <a:lnTo>
                <a:pt x="0" y="251403"/>
              </a:lnTo>
              <a:lnTo>
                <a:pt x="0" y="368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74154-90B6-4023-BC6A-EA3DF2C38E71}">
      <dsp:nvSpPr>
        <dsp:cNvPr id="0" name=""/>
        <dsp:cNvSpPr/>
      </dsp:nvSpPr>
      <dsp:spPr>
        <a:xfrm>
          <a:off x="2379336" y="971"/>
          <a:ext cx="231492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1ED16A-E9FF-4FA1-897D-3B9F8FACC5D2}">
      <dsp:nvSpPr>
        <dsp:cNvPr id="0" name=""/>
        <dsp:cNvSpPr/>
      </dsp:nvSpPr>
      <dsp:spPr>
        <a:xfrm>
          <a:off x="2520277" y="134866"/>
          <a:ext cx="231492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размножение</a:t>
          </a:r>
          <a:endParaRPr lang="ru-RU" sz="2400" kern="1200" dirty="0"/>
        </a:p>
      </dsp:txBody>
      <dsp:txXfrm>
        <a:off x="2520277" y="134866"/>
        <a:ext cx="2314921" cy="805479"/>
      </dsp:txXfrm>
    </dsp:sp>
    <dsp:sp modelId="{6322D4AA-27D5-4C3C-A610-BE880A16B678}">
      <dsp:nvSpPr>
        <dsp:cNvPr id="0" name=""/>
        <dsp:cNvSpPr/>
      </dsp:nvSpPr>
      <dsp:spPr>
        <a:xfrm>
          <a:off x="1479363" y="1175364"/>
          <a:ext cx="140941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D61B6-D58F-4572-92B7-6046C8BECF9C}">
      <dsp:nvSpPr>
        <dsp:cNvPr id="0" name=""/>
        <dsp:cNvSpPr/>
      </dsp:nvSpPr>
      <dsp:spPr>
        <a:xfrm>
          <a:off x="1620305" y="1309259"/>
          <a:ext cx="140941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бесполое</a:t>
          </a:r>
          <a:endParaRPr lang="ru-RU" sz="1800" kern="1200" dirty="0"/>
        </a:p>
      </dsp:txBody>
      <dsp:txXfrm>
        <a:off x="1620305" y="1309259"/>
        <a:ext cx="1409411" cy="805479"/>
      </dsp:txXfrm>
    </dsp:sp>
    <dsp:sp modelId="{C571E772-4CC7-485D-94CB-3F12CA7D2B35}">
      <dsp:nvSpPr>
        <dsp:cNvPr id="0" name=""/>
        <dsp:cNvSpPr/>
      </dsp:nvSpPr>
      <dsp:spPr>
        <a:xfrm>
          <a:off x="774656" y="2349757"/>
          <a:ext cx="126847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57E05F-96F9-4455-8AD0-50CEC904D2BF}">
      <dsp:nvSpPr>
        <dsp:cNvPr id="0" name=""/>
        <dsp:cNvSpPr/>
      </dsp:nvSpPr>
      <dsp:spPr>
        <a:xfrm>
          <a:off x="915598" y="2483651"/>
          <a:ext cx="126847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споры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(зооспоры – подвижные с одним или двумя жгутиками)</a:t>
          </a:r>
          <a:endParaRPr lang="ru-RU" sz="1100" kern="1200" dirty="0"/>
        </a:p>
      </dsp:txBody>
      <dsp:txXfrm>
        <a:off x="915598" y="2483651"/>
        <a:ext cx="1268471" cy="805479"/>
      </dsp:txXfrm>
    </dsp:sp>
    <dsp:sp modelId="{8A3B4FA3-B10B-46E7-B8F6-7E05023349F9}">
      <dsp:nvSpPr>
        <dsp:cNvPr id="0" name=""/>
        <dsp:cNvSpPr/>
      </dsp:nvSpPr>
      <dsp:spPr>
        <a:xfrm>
          <a:off x="2305932" y="2385416"/>
          <a:ext cx="126847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8F59BF-7167-4F0E-9258-92B4A08E9D74}">
      <dsp:nvSpPr>
        <dsp:cNvPr id="0" name=""/>
        <dsp:cNvSpPr/>
      </dsp:nvSpPr>
      <dsp:spPr>
        <a:xfrm>
          <a:off x="2446874" y="2519310"/>
          <a:ext cx="126847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вегетативно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446874" y="2519310"/>
        <a:ext cx="1268471" cy="805479"/>
      </dsp:txXfrm>
    </dsp:sp>
    <dsp:sp modelId="{8CD8FA46-5391-4DE5-B0AE-D945348D914F}">
      <dsp:nvSpPr>
        <dsp:cNvPr id="0" name=""/>
        <dsp:cNvSpPr/>
      </dsp:nvSpPr>
      <dsp:spPr>
        <a:xfrm>
          <a:off x="1549833" y="3524150"/>
          <a:ext cx="126847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7ED0F5-CD01-4A13-8D92-A087D5640264}">
      <dsp:nvSpPr>
        <dsp:cNvPr id="0" name=""/>
        <dsp:cNvSpPr/>
      </dsp:nvSpPr>
      <dsp:spPr>
        <a:xfrm>
          <a:off x="1690775" y="3658044"/>
          <a:ext cx="126847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часть грибницы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Н:мукор, высшие грибы</a:t>
          </a:r>
          <a:endParaRPr lang="ru-RU" sz="1100" kern="1200" dirty="0"/>
        </a:p>
      </dsp:txBody>
      <dsp:txXfrm>
        <a:off x="1690775" y="3658044"/>
        <a:ext cx="1268471" cy="805479"/>
      </dsp:txXfrm>
    </dsp:sp>
    <dsp:sp modelId="{33A14623-EB79-487B-8A23-2F264347E678}">
      <dsp:nvSpPr>
        <dsp:cNvPr id="0" name=""/>
        <dsp:cNvSpPr/>
      </dsp:nvSpPr>
      <dsp:spPr>
        <a:xfrm>
          <a:off x="3100187" y="3524150"/>
          <a:ext cx="126847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B0CC5A-7070-4EE5-9D56-21D0D498AC98}">
      <dsp:nvSpPr>
        <dsp:cNvPr id="0" name=""/>
        <dsp:cNvSpPr/>
      </dsp:nvSpPr>
      <dsp:spPr>
        <a:xfrm>
          <a:off x="3241128" y="3658044"/>
          <a:ext cx="126847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почкование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Н:дрожжи</a:t>
          </a:r>
          <a:endParaRPr lang="ru-RU" sz="1100" kern="1200" dirty="0"/>
        </a:p>
      </dsp:txBody>
      <dsp:txXfrm>
        <a:off x="3241128" y="3658044"/>
        <a:ext cx="1268471" cy="805479"/>
      </dsp:txXfrm>
    </dsp:sp>
    <dsp:sp modelId="{356448A5-DE36-4CC7-B15D-9D34C372B957}">
      <dsp:nvSpPr>
        <dsp:cNvPr id="0" name=""/>
        <dsp:cNvSpPr/>
      </dsp:nvSpPr>
      <dsp:spPr>
        <a:xfrm>
          <a:off x="4368658" y="1175364"/>
          <a:ext cx="1268471" cy="805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1DFC9A-4991-4DC8-A677-075CE70AF84D}">
      <dsp:nvSpPr>
        <dsp:cNvPr id="0" name=""/>
        <dsp:cNvSpPr/>
      </dsp:nvSpPr>
      <dsp:spPr>
        <a:xfrm>
          <a:off x="4509599" y="1309259"/>
          <a:ext cx="1268471" cy="80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половое</a:t>
          </a:r>
          <a:endParaRPr lang="ru-RU" sz="1800" kern="1200" dirty="0"/>
        </a:p>
      </dsp:txBody>
      <dsp:txXfrm>
        <a:off x="4509599" y="1309259"/>
        <a:ext cx="1268471" cy="805479"/>
      </dsp:txXfrm>
    </dsp:sp>
    <dsp:sp modelId="{0EFC845F-A7E8-4D7F-9149-F52250C1BF91}">
      <dsp:nvSpPr>
        <dsp:cNvPr id="0" name=""/>
        <dsp:cNvSpPr/>
      </dsp:nvSpPr>
      <dsp:spPr>
        <a:xfrm>
          <a:off x="4368658" y="2349757"/>
          <a:ext cx="1268471" cy="113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67B9D9-3A12-4ED2-B488-72F25C6E7DCD}">
      <dsp:nvSpPr>
        <dsp:cNvPr id="0" name=""/>
        <dsp:cNvSpPr/>
      </dsp:nvSpPr>
      <dsp:spPr>
        <a:xfrm>
          <a:off x="4509599" y="2483651"/>
          <a:ext cx="1268471" cy="1139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гаметы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(слияние специальных половых клеток)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Н:низшие, высшие</a:t>
          </a:r>
          <a:endParaRPr lang="ru-RU" sz="1100" kern="1200" dirty="0"/>
        </a:p>
      </dsp:txBody>
      <dsp:txXfrm>
        <a:off x="4509599" y="2483651"/>
        <a:ext cx="1268471" cy="1139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 smtClean="0"/>
              <a:t>Царство ГРИБЫ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00800" cy="64807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</a:t>
            </a:r>
            <a:r>
              <a:rPr lang="ru-RU" dirty="0" smtClean="0"/>
              <a:t>/</a:t>
            </a:r>
            <a:r>
              <a:rPr lang="ru-RU" dirty="0" err="1" smtClean="0"/>
              <a:t>ц</a:t>
            </a:r>
            <a:r>
              <a:rPr lang="ru-RU" dirty="0" smtClean="0"/>
              <a:t> ядерные </a:t>
            </a:r>
            <a:endParaRPr lang="ru-RU" dirty="0"/>
          </a:p>
        </p:txBody>
      </p:sp>
      <p:pic>
        <p:nvPicPr>
          <p:cNvPr id="1026" name="Picture 2" descr="http://www.dkimages.com/discover/previews/758/330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1800200" cy="1719594"/>
          </a:xfrm>
          <a:prstGeom prst="rect">
            <a:avLst/>
          </a:prstGeom>
          <a:noFill/>
        </p:spPr>
      </p:pic>
      <p:pic>
        <p:nvPicPr>
          <p:cNvPr id="1028" name="Picture 4" descr="http://medpnz.ru/datas/thumbs/5/droj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89040"/>
            <a:ext cx="1668300" cy="2695973"/>
          </a:xfrm>
          <a:prstGeom prst="rect">
            <a:avLst/>
          </a:prstGeom>
          <a:noFill/>
        </p:spPr>
      </p:pic>
      <p:pic>
        <p:nvPicPr>
          <p:cNvPr id="1030" name="Picture 6" descr="http://900igr.net/datai/biologija/TSarstva-zhivoj-prirody/0004-004-TSarstva-zhivoj-prirody-3.-Grib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312368" cy="24872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3068960"/>
            <a:ext cx="227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низшие</a:t>
            </a:r>
          </a:p>
          <a:p>
            <a:r>
              <a:rPr lang="ru-RU" dirty="0" smtClean="0"/>
              <a:t>(нет плодового тела)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6407" y="2998693"/>
            <a:ext cx="222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высшие</a:t>
            </a:r>
          </a:p>
          <a:p>
            <a:r>
              <a:rPr lang="ru-RU" dirty="0" smtClean="0"/>
              <a:t>(есть плодовое тело)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149080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плесени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78148" y="6165304"/>
            <a:ext cx="817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дрожжи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059832" y="242088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20072" y="2348880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u="sng" dirty="0" smtClean="0"/>
              <a:t>Доклады</a:t>
            </a:r>
          </a:p>
          <a:p>
            <a:r>
              <a:rPr lang="ru-RU" b="1" dirty="0" smtClean="0"/>
              <a:t>Правила сбора и употребления грибов в пищу </a:t>
            </a:r>
          </a:p>
          <a:p>
            <a:r>
              <a:rPr lang="ru-RU" b="1" dirty="0" smtClean="0"/>
              <a:t>Правила безопасности для грибника </a:t>
            </a:r>
          </a:p>
          <a:p>
            <a:r>
              <a:rPr lang="ru-RU" b="1" dirty="0" smtClean="0"/>
              <a:t>Как отличить съедобные грибы от ядовитых</a:t>
            </a:r>
          </a:p>
          <a:p>
            <a:r>
              <a:rPr lang="ru-RU" b="1" dirty="0" smtClean="0"/>
              <a:t>Как и когда собирать грибы </a:t>
            </a:r>
          </a:p>
          <a:p>
            <a:r>
              <a:rPr lang="ru-RU" b="1" dirty="0" smtClean="0"/>
              <a:t>Признаки отравления грибами. Первая помощь при отравлении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http://supercook.ru/griby/griby-01.html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Учить записи в тетради!</a:t>
            </a:r>
          </a:p>
          <a:p>
            <a:r>
              <a:rPr lang="ru-RU" sz="2800" dirty="0" smtClean="0"/>
              <a:t>Доклады (для тех кто взял тему)</a:t>
            </a:r>
          </a:p>
          <a:p>
            <a:r>
              <a:rPr lang="ru-RU" sz="2800" dirty="0" smtClean="0"/>
              <a:t>Принести кусочек заплесневевшего </a:t>
            </a:r>
            <a:r>
              <a:rPr lang="ru-RU" sz="2800" smtClean="0"/>
              <a:t>хлеба </a:t>
            </a:r>
            <a:endParaRPr lang="ru-RU" sz="2800" dirty="0"/>
          </a:p>
        </p:txBody>
      </p:sp>
      <p:pic>
        <p:nvPicPr>
          <p:cNvPr id="22530" name="Picture 2" descr="http://supercook.ru/griby/images-griby/grib-b-0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48980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признаки царства: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клетках нет хлорофилла</a:t>
            </a:r>
          </a:p>
          <a:p>
            <a:r>
              <a:rPr lang="ru-RU" dirty="0" smtClean="0"/>
              <a:t>Оболочка клеток грибов по химическому составу сходна с оболочкой клеток животных (вещество хитин)</a:t>
            </a:r>
          </a:p>
          <a:p>
            <a:r>
              <a:rPr lang="ru-RU" dirty="0" smtClean="0"/>
              <a:t>Питаются готовыми органическими веществами путем всасывания, а не заглатывания пищи </a:t>
            </a:r>
          </a:p>
          <a:p>
            <a:r>
              <a:rPr lang="ru-RU" dirty="0" smtClean="0"/>
              <a:t>Грибы не передвигаются</a:t>
            </a:r>
          </a:p>
          <a:p>
            <a:r>
              <a:rPr lang="ru-RU" dirty="0" smtClean="0"/>
              <a:t>Растут в течении всей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ГЕТЕРОТРОФЫ</a:t>
            </a:r>
          </a:p>
          <a:p>
            <a:r>
              <a:rPr lang="ru-RU" dirty="0" smtClean="0"/>
              <a:t>Готовыми органическими веществами (Ж)</a:t>
            </a:r>
          </a:p>
          <a:p>
            <a:r>
              <a:rPr lang="ru-RU" dirty="0" smtClean="0"/>
              <a:t>Всасывают, а не заглатывают (Р)</a:t>
            </a:r>
            <a:endParaRPr lang="ru-RU" dirty="0"/>
          </a:p>
        </p:txBody>
      </p:sp>
      <p:pic>
        <p:nvPicPr>
          <p:cNvPr id="14338" name="Picture 2" descr="http://900igr.net/datas/biologija/Obschaja-kharakteristika-gribov/0011-011-Sposoby-pitanija-grib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032448" cy="3027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734997"/>
            <a:ext cx="321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(поселяется на живых организмах)</a:t>
            </a:r>
          </a:p>
          <a:p>
            <a:r>
              <a:rPr lang="ru-RU" sz="1600" dirty="0" smtClean="0"/>
              <a:t>Н: грибок ногтей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5733256"/>
            <a:ext cx="4491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(питается отмершими органическими остатками)</a:t>
            </a:r>
          </a:p>
          <a:p>
            <a:r>
              <a:rPr lang="ru-RU" sz="1600" dirty="0" smtClean="0"/>
              <a:t>Н:плесневые грибы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/>
              <a:t>Строение грибов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9361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Одноклеточные</a:t>
            </a:r>
          </a:p>
          <a:p>
            <a:r>
              <a:rPr lang="ru-RU" b="0" dirty="0" smtClean="0"/>
              <a:t>Н:   </a:t>
            </a:r>
            <a:r>
              <a:rPr lang="ru-RU" b="0" dirty="0" err="1" smtClean="0"/>
              <a:t>мукор</a:t>
            </a:r>
            <a:r>
              <a:rPr lang="ru-RU" b="0" dirty="0" smtClean="0"/>
              <a:t>, </a:t>
            </a:r>
          </a:p>
          <a:p>
            <a:r>
              <a:rPr lang="ru-RU" b="0" dirty="0" smtClean="0"/>
              <a:t>       дрожжи</a:t>
            </a:r>
            <a:endParaRPr lang="ru-RU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8341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Многоклеточные</a:t>
            </a:r>
          </a:p>
          <a:p>
            <a:r>
              <a:rPr lang="ru-RU" b="0" dirty="0" smtClean="0"/>
              <a:t>Н:   </a:t>
            </a:r>
            <a:r>
              <a:rPr lang="ru-RU" b="0" dirty="0" err="1" smtClean="0"/>
              <a:t>пеницил</a:t>
            </a:r>
            <a:r>
              <a:rPr lang="ru-RU" b="0" dirty="0" smtClean="0"/>
              <a:t>, </a:t>
            </a:r>
          </a:p>
          <a:p>
            <a:r>
              <a:rPr lang="ru-RU" b="0" dirty="0" smtClean="0"/>
              <a:t>       белый гриб (все высшие грибы)</a:t>
            </a:r>
            <a:endParaRPr lang="ru-RU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fullbiology.ucoz.ru/Ilustrations/Botanika/muk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160240" cy="2472222"/>
          </a:xfrm>
          <a:prstGeom prst="rect">
            <a:avLst/>
          </a:prstGeom>
          <a:noFill/>
        </p:spPr>
      </p:pic>
      <p:pic>
        <p:nvPicPr>
          <p:cNvPr id="16390" name="Picture 6" descr="http://www.doctorfungus.org/thefungi/img/013M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2708077" cy="2107976"/>
          </a:xfrm>
          <a:prstGeom prst="rect">
            <a:avLst/>
          </a:prstGeom>
          <a:noFill/>
        </p:spPr>
      </p:pic>
      <p:pic>
        <p:nvPicPr>
          <p:cNvPr id="16392" name="Picture 8" descr="http://www.diclib.com/Russian_BSE/0252747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581128"/>
            <a:ext cx="1907704" cy="2131513"/>
          </a:xfrm>
          <a:prstGeom prst="rect">
            <a:avLst/>
          </a:prstGeom>
          <a:noFill/>
        </p:spPr>
      </p:pic>
      <p:pic>
        <p:nvPicPr>
          <p:cNvPr id="16394" name="Picture 10" descr="http://fs1.ucheba-legko.ru/images/a777d064ed9b0eab4751be8f70990a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366904"/>
            <a:ext cx="2448272" cy="2387066"/>
          </a:xfrm>
          <a:prstGeom prst="rect">
            <a:avLst/>
          </a:prstGeom>
          <a:noFill/>
        </p:spPr>
      </p:pic>
      <p:pic>
        <p:nvPicPr>
          <p:cNvPr id="16396" name="Picture 12" descr="http://900igr.net/datai/biologija/Nauka-o-prirode/0005-004-Vopros-Privedite-primery-zhivykh-organizmo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132856"/>
            <a:ext cx="2228850" cy="2106166"/>
          </a:xfrm>
          <a:prstGeom prst="rect">
            <a:avLst/>
          </a:prstGeom>
          <a:noFill/>
        </p:spPr>
      </p:pic>
      <p:pic>
        <p:nvPicPr>
          <p:cNvPr id="16398" name="Picture 14" descr="http://bricker.tcnj.edu/micro/le13/p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190634"/>
            <a:ext cx="4032448" cy="2478726"/>
          </a:xfrm>
          <a:prstGeom prst="rect">
            <a:avLst/>
          </a:prstGeom>
          <a:noFill/>
        </p:spPr>
      </p:pic>
      <p:pic>
        <p:nvPicPr>
          <p:cNvPr id="16400" name="Picture 16" descr="http://top-10-list.org/wp-content/uploads/2009/09/Penicillium-Roquefor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804248" y="2276872"/>
            <a:ext cx="2244771" cy="166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Строение многоклеточный высших грибов</a:t>
            </a:r>
            <a:endParaRPr lang="ru-RU" sz="32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251520" y="1124744"/>
            <a:ext cx="8568952" cy="2703205"/>
            <a:chOff x="251520" y="1887215"/>
            <a:chExt cx="8568952" cy="2703205"/>
          </a:xfrm>
        </p:grpSpPr>
        <p:sp>
          <p:nvSpPr>
            <p:cNvPr id="5" name="TextBox 4"/>
            <p:cNvSpPr txBox="1"/>
            <p:nvPr/>
          </p:nvSpPr>
          <p:spPr>
            <a:xfrm>
              <a:off x="251520" y="2636912"/>
              <a:ext cx="8568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Шляпочный гриб = плодовое тело + грибница (подземная)</a:t>
              </a:r>
              <a:endParaRPr lang="ru-RU" sz="2400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266827" y="1887215"/>
              <a:ext cx="5508118" cy="2703205"/>
              <a:chOff x="3266827" y="1887215"/>
              <a:chExt cx="5508118" cy="2703205"/>
            </a:xfrm>
          </p:grpSpPr>
          <p:sp>
            <p:nvSpPr>
              <p:cNvPr id="6" name="Правая фигурная скобка 5"/>
              <p:cNvSpPr/>
              <p:nvPr/>
            </p:nvSpPr>
            <p:spPr>
              <a:xfrm rot="16200000">
                <a:off x="5256076" y="872716"/>
                <a:ext cx="432048" cy="3384376"/>
              </a:xfrm>
              <a:prstGeom prst="rightBrace">
                <a:avLst>
                  <a:gd name="adj1" fmla="val 8333"/>
                  <a:gd name="adj2" fmla="val 4829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27580" y="1887215"/>
                <a:ext cx="1428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грибница</a:t>
                </a:r>
                <a:endParaRPr lang="ru-RU" sz="2400" dirty="0"/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 flipH="1">
                <a:off x="3707904" y="3068960"/>
                <a:ext cx="216024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4680012" y="3026569"/>
                <a:ext cx="180020" cy="4024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3266827" y="3501008"/>
                <a:ext cx="801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ножка</a:t>
                </a:r>
                <a:endParaRPr lang="ru-RU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9992" y="3491716"/>
                <a:ext cx="4274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шляпка (два слоя: 1.кожица с пигментом)</a:t>
                </a:r>
                <a:endParaRPr lang="ru-RU" dirty="0"/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>
                <a:off x="5076056" y="3789040"/>
                <a:ext cx="216024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H="1">
                <a:off x="4716016" y="3789040"/>
                <a:ext cx="216024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435220" y="4221088"/>
                <a:ext cx="1496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пластинчатая</a:t>
                </a:r>
                <a:endParaRPr lang="ru-RU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48064" y="4211796"/>
                <a:ext cx="1150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трубчатая</a:t>
                </a:r>
                <a:endParaRPr lang="ru-RU" dirty="0"/>
              </a:p>
            </p:txBody>
          </p:sp>
        </p:grpSp>
      </p:grpSp>
      <p:pic>
        <p:nvPicPr>
          <p:cNvPr id="17412" name="Picture 4" descr="http://biologymoscow.ucoz.ru/illustracii/botanika/gribi/plastinchatye_shljapochnye_grib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2736304" cy="2970541"/>
          </a:xfrm>
          <a:prstGeom prst="rect">
            <a:avLst/>
          </a:prstGeom>
          <a:noFill/>
        </p:spPr>
      </p:pic>
      <p:pic>
        <p:nvPicPr>
          <p:cNvPr id="17414" name="Picture 6" descr="http://900igr.net/datai/biologija/Griby/0007-011-Trubchatye-gri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26128"/>
            <a:ext cx="2808312" cy="339921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860032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Гифы</a:t>
            </a:r>
            <a:r>
              <a:rPr lang="ru-RU" sz="2800" dirty="0" smtClean="0"/>
              <a:t> – длинные ветвящиеся нити из которых состоят грибы (низшие и высшие)</a:t>
            </a:r>
          </a:p>
          <a:p>
            <a:r>
              <a:rPr lang="ru-RU" sz="2800" b="1" dirty="0" smtClean="0"/>
              <a:t>Мицелий (грибница)</a:t>
            </a:r>
            <a:r>
              <a:rPr lang="ru-RU" sz="2800" dirty="0" smtClean="0"/>
              <a:t> – совокупность гиф</a:t>
            </a:r>
          </a:p>
          <a:p>
            <a:r>
              <a:rPr lang="ru-RU" sz="2800" b="1" dirty="0" smtClean="0"/>
              <a:t>Симбиоз – </a:t>
            </a:r>
            <a:r>
              <a:rPr lang="ru-RU" sz="2800" dirty="0" smtClean="0"/>
              <a:t>отношения при которых оба организма получают пользу от совместного существования</a:t>
            </a:r>
            <a:endParaRPr lang="ru-RU" sz="2800" b="1" dirty="0" smtClean="0"/>
          </a:p>
          <a:p>
            <a:r>
              <a:rPr lang="ru-RU" sz="2800" b="1" dirty="0" smtClean="0"/>
              <a:t>Микориза</a:t>
            </a:r>
            <a:r>
              <a:rPr lang="ru-RU" sz="2800" dirty="0" smtClean="0"/>
              <a:t> – симбиоз гриба и дерева </a:t>
            </a:r>
          </a:p>
          <a:p>
            <a:pPr>
              <a:buNone/>
            </a:pPr>
            <a:r>
              <a:rPr lang="ru-RU" sz="2800" dirty="0" smtClean="0"/>
              <a:t>(гриб дереву дает необходимые соли, витамины, гормоны; </a:t>
            </a:r>
          </a:p>
          <a:p>
            <a:pPr>
              <a:buNone/>
            </a:pPr>
            <a:r>
              <a:rPr lang="ru-RU" sz="2800" dirty="0" smtClean="0"/>
              <a:t>дерево грибу дает воду)</a:t>
            </a:r>
            <a:endParaRPr lang="ru-RU" sz="2800" dirty="0"/>
          </a:p>
        </p:txBody>
      </p:sp>
      <p:pic>
        <p:nvPicPr>
          <p:cNvPr id="19458" name="Picture 2" descr="http://s15.radikal.ru/i189/1201/41/516de7376f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442742" cy="245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059832" y="116632"/>
          <a:ext cx="65527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elementy.ru/images/news/yeast_cell_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653136"/>
            <a:ext cx="1800200" cy="1800201"/>
          </a:xfrm>
          <a:prstGeom prst="rect">
            <a:avLst/>
          </a:prstGeom>
          <a:noFill/>
        </p:spPr>
      </p:pic>
      <p:pic>
        <p:nvPicPr>
          <p:cNvPr id="20484" name="Picture 4" descr="http://vinobio.narod.ru/images/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8640"/>
            <a:ext cx="1905000" cy="1609726"/>
          </a:xfrm>
          <a:prstGeom prst="rect">
            <a:avLst/>
          </a:prstGeom>
          <a:noFill/>
        </p:spPr>
      </p:pic>
      <p:pic>
        <p:nvPicPr>
          <p:cNvPr id="20488" name="Picture 8" descr="http://www.gastrosoler.com/esporangio%20maduro%20moho%20de%20Absidia%20wikiped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1916832"/>
            <a:ext cx="2553733" cy="1743678"/>
          </a:xfrm>
          <a:prstGeom prst="rect">
            <a:avLst/>
          </a:prstGeom>
          <a:noFill/>
        </p:spPr>
      </p:pic>
      <p:pic>
        <p:nvPicPr>
          <p:cNvPr id="20492" name="Picture 12" descr="http://web.educastur.princast.es/proyectos/biogeo_ov/2BCH/B5_MICRO_INM/T51_MICROBIOLOGIA/diapositivas/Diapositiva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260648"/>
            <a:ext cx="2088232" cy="1568045"/>
          </a:xfrm>
          <a:prstGeom prst="rect">
            <a:avLst/>
          </a:prstGeom>
          <a:noFill/>
        </p:spPr>
      </p:pic>
      <p:pic>
        <p:nvPicPr>
          <p:cNvPr id="20490" name="Picture 10" descr="http://www.microbiologybook.org/mycology/mucor-d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5262" y="1772816"/>
            <a:ext cx="1758666" cy="2072029"/>
          </a:xfrm>
          <a:prstGeom prst="rect">
            <a:avLst/>
          </a:prstGeom>
          <a:noFill/>
        </p:spPr>
      </p:pic>
      <p:pic>
        <p:nvPicPr>
          <p:cNvPr id="20494" name="Picture 14" descr="http://budetinteresno.narod.ru/images/9999999_9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933056"/>
            <a:ext cx="4269859" cy="2808312"/>
          </a:xfrm>
          <a:prstGeom prst="rect">
            <a:avLst/>
          </a:prstGeom>
          <a:noFill/>
        </p:spPr>
      </p:pic>
      <p:pic>
        <p:nvPicPr>
          <p:cNvPr id="20496" name="Picture 16" descr="http://openokdv.ru/uploads/images/obshee/ris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4797152"/>
            <a:ext cx="23526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0194" y="1988840"/>
            <a:ext cx="851027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аэробы</a:t>
            </a:r>
          </a:p>
          <a:p>
            <a:r>
              <a:rPr lang="ru-RU" sz="4000" dirty="0" smtClean="0"/>
              <a:t>(дышат кислородом)</a:t>
            </a:r>
          </a:p>
          <a:p>
            <a:r>
              <a:rPr lang="ru-RU" sz="4000" u="sng" dirty="0" smtClean="0"/>
              <a:t>исключение: </a:t>
            </a:r>
            <a:r>
              <a:rPr lang="ru-RU" sz="4000" dirty="0" smtClean="0"/>
              <a:t>дрожжи</a:t>
            </a:r>
          </a:p>
          <a:p>
            <a:r>
              <a:rPr lang="ru-RU" sz="4000" dirty="0" smtClean="0"/>
              <a:t> (могут быть в </a:t>
            </a:r>
            <a:r>
              <a:rPr lang="ru-RU" sz="4000" dirty="0" err="1" smtClean="0"/>
              <a:t>безкислородной</a:t>
            </a:r>
            <a:r>
              <a:rPr lang="ru-RU" sz="4000" dirty="0" smtClean="0"/>
              <a:t> среде)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470025"/>
          </a:xfrm>
        </p:spPr>
        <p:txBody>
          <a:bodyPr/>
          <a:lstStyle/>
          <a:p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1752600"/>
          </a:xfrm>
        </p:spPr>
        <p:txBody>
          <a:bodyPr/>
          <a:lstStyle/>
          <a:p>
            <a:r>
              <a:rPr lang="ru-RU" dirty="0" smtClean="0"/>
              <a:t>для всех сделавших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 (таблица) </a:t>
            </a:r>
            <a:endParaRPr lang="ru-RU" dirty="0"/>
          </a:p>
        </p:txBody>
      </p:sp>
      <p:pic>
        <p:nvPicPr>
          <p:cNvPr id="27650" name="Picture 2" descr="http://myzmezharik.ucoz.ru/uhb-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85595"/>
            <a:ext cx="6480720" cy="465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315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Царство ГРИБЫ</vt:lpstr>
      <vt:lpstr>Отличительные признаки царства:</vt:lpstr>
      <vt:lpstr>Способ питания</vt:lpstr>
      <vt:lpstr>Строение грибов</vt:lpstr>
      <vt:lpstr>Строение многоклеточный высших грибов</vt:lpstr>
      <vt:lpstr>Слайд 6</vt:lpstr>
      <vt:lpstr>Слайд 7</vt:lpstr>
      <vt:lpstr>Дыхание</vt:lpstr>
      <vt:lpstr>Игра </vt:lpstr>
      <vt:lpstr>Домашнее задание: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ГРИБЫ</dc:title>
  <dc:creator>Администратор</dc:creator>
  <cp:lastModifiedBy>DNA7 X64</cp:lastModifiedBy>
  <cp:revision>19</cp:revision>
  <dcterms:created xsi:type="dcterms:W3CDTF">2013-10-15T13:12:23Z</dcterms:created>
  <dcterms:modified xsi:type="dcterms:W3CDTF">2013-11-10T17:08:49Z</dcterms:modified>
</cp:coreProperties>
</file>