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79" r:id="rId5"/>
    <p:sldId id="260" r:id="rId6"/>
    <p:sldId id="261" r:id="rId7"/>
    <p:sldId id="264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87" r:id="rId17"/>
    <p:sldId id="288" r:id="rId18"/>
    <p:sldId id="273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FF"/>
    <a:srgbClr val="CC0000"/>
    <a:srgbClr val="D60093"/>
    <a:srgbClr val="F3F0F4"/>
    <a:srgbClr val="C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0935" autoAdjust="0"/>
  </p:normalViewPr>
  <p:slideViewPr>
    <p:cSldViewPr>
      <p:cViewPr>
        <p:scale>
          <a:sx n="80" d="100"/>
          <a:sy n="8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5231B0-060B-411C-81FA-764BB5A96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98CA5-D37F-4C87-BF53-D381C5EE83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D3749-AAFF-48D3-9FC7-316C264C18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0BF-E13D-4B7C-8F4A-7FC93BC13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18AD-8014-4CCA-8199-E3935D47A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7FFE-6851-4376-B4E5-6B4741D0E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DE081B-D0FD-4E26-B0C2-892349324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5E49F8-95D0-4E70-881A-EAABB944D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656832-5363-4088-8090-0A679CCE4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BA47BD-10E2-4160-A2EE-BB84954E0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7AE15D-64CA-4879-AC39-9A38694738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A2838A-DFF9-4133-85EF-95754ED6B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2D2F2D-D955-4BFD-B848-AC49E92B3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5C47A6-B199-48B0-A350-6D38AC1C38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24A4DAE-BA38-47AE-9B7E-FBEA127C0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560" y="2571744"/>
            <a:ext cx="7406640" cy="785818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r>
              <a:rPr lang="ru-RU" sz="4400" b="1" i="1" dirty="0" smtClean="0">
                <a:solidFill>
                  <a:schemeClr val="bg1">
                    <a:lumMod val="75000"/>
                  </a:schemeClr>
                </a:solidFill>
              </a:rPr>
              <a:t>мастер-класс</a:t>
            </a:r>
            <a:endParaRPr lang="ru-RU" sz="44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b="1" i="1" dirty="0" smtClean="0">
              <a:solidFill>
                <a:srgbClr val="CC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1142984"/>
            <a:ext cx="7406640" cy="15001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ЛЕПКА РЕЛЬЕФА «ПЕТУШОК»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00634"/>
            <a:ext cx="7000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дополнительное образование кружок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«Солёные ручки»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Лупинос Юлия Владимировна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, </a:t>
            </a:r>
          </a:p>
          <a:p>
            <a:pPr marL="342900" lvl="0" indent="-342900" algn="ctr">
              <a:buClrTx/>
              <a:buSzTx/>
              <a:defRPr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учитель ИЗО, ГБОУ СОШ № 425,  г. Москва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4680520" cy="504056"/>
          </a:xfrm>
        </p:spPr>
        <p:txBody>
          <a:bodyPr>
            <a:normAutofit/>
          </a:bodyPr>
          <a:lstStyle/>
          <a:p>
            <a:pPr algn="ctr"/>
            <a:r>
              <a:rPr lang="ru-RU" sz="36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556792"/>
            <a:ext cx="2160240" cy="36724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44208" y="1556792"/>
            <a:ext cx="208823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Из небольшого кусочка другого по цвету теста лепим голову и прикрепляем на основе с помощью воды</a:t>
            </a: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Картинка 6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2"/>
            <a:ext cx="4680520" cy="366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58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468052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556792"/>
            <a:ext cx="2160240" cy="36724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44208" y="1556792"/>
            <a:ext cx="208823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Из разноцветных капелек делаем шею</a:t>
            </a: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Картинка 2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2"/>
            <a:ext cx="4674096" cy="366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7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556792"/>
            <a:ext cx="2160240" cy="36724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44208" y="1556792"/>
            <a:ext cx="208823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з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цветных колбасок заострённых с двух сторон выкладываем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хвост</a:t>
            </a:r>
            <a:endParaRPr lang="ru-RU" sz="2000" dirty="0"/>
          </a:p>
          <a:p>
            <a:pPr marL="82296" indent="0" algn="ctr">
              <a:buNone/>
            </a:pP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Картинка 2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3"/>
            <a:ext cx="4680520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68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4536504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556792"/>
            <a:ext cx="2160240" cy="36724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44208" y="1556792"/>
            <a:ext cx="208823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Из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разноцветных капеле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к моделируем гребешок и бородку,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закрепляем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на основе с помощью воды</a:t>
            </a: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Картинка 8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2"/>
            <a:ext cx="4674096" cy="364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557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468052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1556792"/>
            <a:ext cx="2160240" cy="367240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444208" y="1556792"/>
            <a:ext cx="2088232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помощью зубочистки и стека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наносим 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различные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узоры, заранее смочив подсохшие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участки изделия </a:t>
            </a: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557" y="1588122"/>
            <a:ext cx="4602899" cy="361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Картинка 9"/>
          <p:cNvSpPr>
            <a:spLocks noGrp="1"/>
          </p:cNvSpPr>
          <p:nvPr>
            <p:ph type="clipArt" sz="half" idx="1"/>
          </p:nvPr>
        </p:nvSpPr>
        <p:spPr>
          <a:xfrm>
            <a:off x="2411760" y="1988840"/>
            <a:ext cx="3810000" cy="4114800"/>
          </a:xfrm>
        </p:spPr>
      </p:sp>
    </p:spTree>
    <p:extLst>
      <p:ext uri="{BB962C8B-B14F-4D97-AF65-F5344CB8AC3E}">
        <p14:creationId xmlns:p14="http://schemas.microsoft.com/office/powerpoint/2010/main" val="14230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8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620688"/>
            <a:ext cx="7498080" cy="504056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Автор: Зырянова София, 1 «Б» класс</a:t>
            </a:r>
            <a:endParaRPr lang="ru-RU" sz="4000" b="1" baseline="40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7" name="Picture 5" descr="G:\новое\DSC06035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1268760"/>
            <a:ext cx="5040560" cy="505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73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8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620688"/>
            <a:ext cx="7498080" cy="21602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baseline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Автор: </a:t>
            </a:r>
            <a:r>
              <a:rPr lang="ru-RU" sz="4000" b="1" baseline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Королько</a:t>
            </a:r>
            <a:r>
              <a:rPr lang="ru-RU" sz="4000" b="1" baseline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Маша, 1 «А» </a:t>
            </a:r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класс,</a:t>
            </a:r>
            <a:b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 baseline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Крутова</a:t>
            </a:r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4000" b="1" baseline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Настя, 2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4000" b="1" baseline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«Б» </a:t>
            </a:r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 </a:t>
            </a:r>
            <a:endParaRPr lang="ru-RU" sz="4000" b="1" baseline="40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268760"/>
            <a:ext cx="504056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297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8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620688"/>
            <a:ext cx="7498080" cy="504056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Автор: </a:t>
            </a:r>
            <a:r>
              <a:rPr lang="ru-RU" sz="4000" b="1" baseline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Атаев</a:t>
            </a:r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Денис, 1 «Б» класс</a:t>
            </a:r>
            <a:endParaRPr lang="ru-RU" sz="4000" b="1" baseline="40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523" y="1268760"/>
            <a:ext cx="4968553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6480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8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8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476672"/>
            <a:ext cx="7498080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baseline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Автор: Сущик Олег, 1 «В» класс</a:t>
            </a:r>
            <a:endParaRPr lang="ru-RU" sz="4000" b="1" baseline="40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260010"/>
            <a:ext cx="5500870" cy="468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72008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8172400" cy="688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476672"/>
            <a:ext cx="7498080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aseline="40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До встречи на «Солёных ручках»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1740783"/>
            <a:ext cx="7499350" cy="4214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47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8"/>
            <a:ext cx="674372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Кто сказал, что мальчишки не любят возится с мукой?</a:t>
            </a:r>
          </a:p>
        </p:txBody>
      </p:sp>
      <p:pic>
        <p:nvPicPr>
          <p:cNvPr id="3076" name="Picture 7" descr="G:\новое\DSC06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2" y="1556792"/>
            <a:ext cx="4513686" cy="372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43042" y="5589240"/>
            <a:ext cx="6815158" cy="648072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Итак,  мы замешиваем тесто. Сначала отмеряем один стакан очень мелкой</a:t>
            </a:r>
            <a:r>
              <a:rPr lang="ru-RU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соли и два стакана муки</a:t>
            </a: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8"/>
            <a:ext cx="674372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Кто сказал, что мальчишки не любят возится с мукой?</a:t>
            </a:r>
          </a:p>
        </p:txBody>
      </p:sp>
      <p:pic>
        <p:nvPicPr>
          <p:cNvPr id="4100" name="Picture 6" descr="G:\новое\DSC06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7744" y="1628800"/>
            <a:ext cx="5416190" cy="372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57356" y="5517232"/>
            <a:ext cx="6315044" cy="79208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Соль высыпаем в чашку и  заливаем водой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8"/>
            <a:ext cx="674372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Кто сказал, что мальчишки не любят возится с мукой?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57356" y="5517232"/>
            <a:ext cx="6600844" cy="6480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Затем добавляем муку и всё перемешиваем до однородного состояния</a:t>
            </a:r>
          </a:p>
          <a:p>
            <a:pPr algn="ctr" eaLnBrk="1" hangingPunct="1">
              <a:buNone/>
            </a:pPr>
            <a:endParaRPr lang="ru-RU" sz="2200" dirty="0" smtClean="0"/>
          </a:p>
        </p:txBody>
      </p:sp>
      <p:pic>
        <p:nvPicPr>
          <p:cNvPr id="6" name="Picture 6" descr="G:\новое\DSC06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768" y="1563988"/>
            <a:ext cx="5127080" cy="372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19672" y="188640"/>
            <a:ext cx="6838528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Окрашивать тесто нравится всем</a:t>
            </a:r>
            <a:endParaRPr lang="ru-RU" sz="4000" b="1" baseline="4000" dirty="0" smtClean="0">
              <a:solidFill>
                <a:srgbClr val="CC0000"/>
              </a:solidFill>
              <a:effectLst/>
              <a:latin typeface="BatangChe" pitchFamily="49" charset="-127"/>
            </a:endParaRPr>
          </a:p>
        </p:txBody>
      </p:sp>
      <p:pic>
        <p:nvPicPr>
          <p:cNvPr id="6152" name="Picture 8" descr="G:\новое\DSC0601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268760"/>
            <a:ext cx="2448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G:\новое\DSC060111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268760"/>
            <a:ext cx="244827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8" name="Picture 14" descr="G:\новое\DSC060081.jpg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6"/>
          <a:stretch/>
        </p:blipFill>
        <p:spPr>
          <a:xfrm>
            <a:off x="2555776" y="3861048"/>
            <a:ext cx="2448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6" name="Picture 12" descr="G:\новое\DSC06009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3861048"/>
            <a:ext cx="2448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274638"/>
            <a:ext cx="558582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Полдела </a:t>
            </a:r>
            <a:r>
              <a:rPr lang="ru-RU" sz="4000" baseline="4000" dirty="0" smtClean="0">
                <a:solidFill>
                  <a:srgbClr val="996633"/>
                </a:solidFill>
                <a:effectLst/>
                <a:latin typeface="Century Gothic" pitchFamily="34" charset="0"/>
              </a:rPr>
              <a:t>сделано</a:t>
            </a:r>
            <a:endParaRPr lang="ru-RU" dirty="0" smtClean="0">
              <a:solidFill>
                <a:srgbClr val="996633"/>
              </a:solidFill>
              <a:effectLst/>
              <a:latin typeface="Century Gothic" pitchFamily="34" charset="0"/>
            </a:endParaRPr>
          </a:p>
        </p:txBody>
      </p:sp>
      <p:pic>
        <p:nvPicPr>
          <p:cNvPr id="7173" name="Picture 5" descr="G:\новое\DSC06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484784"/>
            <a:ext cx="732155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75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40324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pic>
        <p:nvPicPr>
          <p:cNvPr id="23558" name="Picture 1030" descr="G:\новое\DSC0601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1268760"/>
            <a:ext cx="391731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56176" y="1268760"/>
            <a:ext cx="216024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228184" y="1556792"/>
            <a:ext cx="2016224" cy="4536504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Тесто делим на две неравные части и скатываем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шары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  <a:p>
            <a:pPr marL="82296" indent="0" algn="ctr">
              <a:buNone/>
            </a:pP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40324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pic>
        <p:nvPicPr>
          <p:cNvPr id="23558" name="Picture 10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268760"/>
            <a:ext cx="391731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56176" y="1268760"/>
            <a:ext cx="216024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556792"/>
            <a:ext cx="2160240" cy="4536504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Из большого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шара</a:t>
            </a:r>
            <a:b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раскатываемлепешку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с помощью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скалки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39604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aseline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entury Gothic" pitchFamily="34" charset="0"/>
              </a:rPr>
              <a:t>ЛЕПКА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268760"/>
            <a:ext cx="2160240" cy="504056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556792"/>
            <a:ext cx="2160240" cy="4536504"/>
          </a:xfrm>
          <a:noFill/>
          <a:ln>
            <a:noFill/>
          </a:ln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Из небольшого кусочка цветного теста делаем овал, это будет 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туловище. Смачиваем </a:t>
            </a:r>
            <a:r>
              <a:rPr lang="ru-RU" sz="2000" dirty="0">
                <a:solidFill>
                  <a:schemeClr val="bg1"/>
                </a:solidFill>
                <a:latin typeface="Century Gothic" pitchFamily="34" charset="0"/>
              </a:rPr>
              <a:t>место прикрепления водой</a:t>
            </a: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Картинка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268760"/>
            <a:ext cx="3960440" cy="502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16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550</TotalTime>
  <Words>236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ЛЕПКА РЕЛЬЕФА «ПЕТУШОК»</vt:lpstr>
      <vt:lpstr>Кто сказал, что мальчишки не любят возится с мукой?</vt:lpstr>
      <vt:lpstr>Кто сказал, что мальчишки не любят возится с мукой?</vt:lpstr>
      <vt:lpstr>Кто сказал, что мальчишки не любят возится с мукой?</vt:lpstr>
      <vt:lpstr>Окрашивать тесто нравится всем</vt:lpstr>
      <vt:lpstr>Полдела сделано</vt:lpstr>
      <vt:lpstr>ЛЕПКА РЕЛЬЕФА</vt:lpstr>
      <vt:lpstr>ЛЕПКА РЕЛЬЕФА</vt:lpstr>
      <vt:lpstr>ЛЕПКА РЕЛЬЕФА</vt:lpstr>
      <vt:lpstr>ЛЕПКА РЕЛЬЕФА</vt:lpstr>
      <vt:lpstr>ЛЕПКА РЕЛЬЕФА</vt:lpstr>
      <vt:lpstr>ЛЕПКА РЕЛЬЕФА</vt:lpstr>
      <vt:lpstr>ЛЕПКА РЕЛЬЕФА</vt:lpstr>
      <vt:lpstr>ЛЕПКА РЕЛЬЕФА</vt:lpstr>
      <vt:lpstr>Автор: Зырянова София, 1 «Б» класс</vt:lpstr>
      <vt:lpstr>Автор: Королько Маша, 1 «А» класс, Крутова Настя, 2 «Б» класс </vt:lpstr>
      <vt:lpstr>Автор: Атаев Денис, 1 «Б» класс</vt:lpstr>
      <vt:lpstr>Автор: Сущик Олег, 1 «В» класс</vt:lpstr>
      <vt:lpstr>До встречи на «Солёных ручках»</vt:lpstr>
    </vt:vector>
  </TitlesOfParts>
  <Company>OSB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юлия</dc:creator>
  <cp:lastModifiedBy>комп</cp:lastModifiedBy>
  <cp:revision>124</cp:revision>
  <dcterms:created xsi:type="dcterms:W3CDTF">2012-05-14T17:50:36Z</dcterms:created>
  <dcterms:modified xsi:type="dcterms:W3CDTF">2012-12-04T09:33:48Z</dcterms:modified>
</cp:coreProperties>
</file>