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9" r:id="rId5"/>
    <p:sldId id="267" r:id="rId6"/>
    <p:sldId id="260" r:id="rId7"/>
    <p:sldId id="262" r:id="rId8"/>
    <p:sldId id="263" r:id="rId9"/>
    <p:sldId id="264" r:id="rId10"/>
    <p:sldId id="257" r:id="rId11"/>
    <p:sldId id="274" r:id="rId12"/>
    <p:sldId id="258" r:id="rId13"/>
    <p:sldId id="265" r:id="rId14"/>
    <p:sldId id="266" r:id="rId15"/>
    <p:sldId id="268" r:id="rId16"/>
    <p:sldId id="271" r:id="rId17"/>
    <p:sldId id="270" r:id="rId18"/>
    <p:sldId id="272" r:id="rId19"/>
    <p:sldId id="273" r:id="rId20"/>
    <p:sldId id="275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9A94-BD96-4755-91B8-89186731D42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EF22-9C80-46AB-AFC8-35685C942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Движение – это жизнь!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g_0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4660774" cy="5500702"/>
          </a:xfrm>
          <a:prstGeom prst="rect">
            <a:avLst/>
          </a:prstGeom>
        </p:spPr>
      </p:pic>
      <p:pic>
        <p:nvPicPr>
          <p:cNvPr id="5" name="Рисунок 4" descr="9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4429124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Гимнастика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38400"/>
            <a:ext cx="5715000" cy="4419600"/>
          </a:xfrm>
          <a:prstGeom prst="rect">
            <a:avLst/>
          </a:prstGeom>
        </p:spPr>
      </p:pic>
      <p:pic>
        <p:nvPicPr>
          <p:cNvPr id="7" name="Содержимое 6" descr="7013ccdfeeb0ccaa120e565ti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4814691" cy="34290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Польза гимнастики.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« С гимнастикой дружи,</a:t>
            </a:r>
          </a:p>
          <a:p>
            <a:r>
              <a:rPr lang="ru-RU" dirty="0" smtClean="0"/>
              <a:t>   Всегда веселым будь - </a:t>
            </a:r>
          </a:p>
          <a:p>
            <a:r>
              <a:rPr lang="ru-RU" dirty="0" smtClean="0"/>
              <a:t>   И проживешь сто лет, а может быть и боле…»                                      </a:t>
            </a:r>
            <a:r>
              <a:rPr lang="ru-RU" dirty="0" err="1" smtClean="0"/>
              <a:t>Авицена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«Гимнастика – есть целительная часть медицины».                             Платон.</a:t>
            </a:r>
          </a:p>
          <a:p>
            <a:r>
              <a:rPr lang="ru-RU" dirty="0" smtClean="0"/>
              <a:t>« Ничто так не разрушает человека, как продолжительное физическое бездействие».                           Аристотель.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Спорт с детства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14686"/>
            <a:ext cx="4857752" cy="3643314"/>
          </a:xfrm>
        </p:spPr>
      </p:pic>
      <p:pic>
        <p:nvPicPr>
          <p:cNvPr id="5" name="Рисунок 4" descr="x_d33399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531" y="928670"/>
            <a:ext cx="4638469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Физкультминутки на уроках.</a:t>
            </a:r>
            <a:endParaRPr lang="ru-RU" dirty="0"/>
          </a:p>
        </p:txBody>
      </p:sp>
      <p:pic>
        <p:nvPicPr>
          <p:cNvPr id="4" name="Содержимое 3" descr="502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428736"/>
            <a:ext cx="7635842" cy="53236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так полезно движение?</a:t>
            </a:r>
            <a:endParaRPr lang="ru-RU" dirty="0"/>
          </a:p>
        </p:txBody>
      </p:sp>
      <p:pic>
        <p:nvPicPr>
          <p:cNvPr id="4" name="Содержимое 3" descr="2699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199"/>
            <a:ext cx="6000792" cy="52578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Движение- это молодость и красота.</a:t>
            </a:r>
            <a:endParaRPr lang="ru-RU" dirty="0"/>
          </a:p>
        </p:txBody>
      </p:sp>
      <p:pic>
        <p:nvPicPr>
          <p:cNvPr id="4" name="Содержимое 3" descr="1260285853_hudog-gimnast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53954" cy="55007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Спорт и искусство.</a:t>
            </a:r>
            <a:endParaRPr lang="ru-RU" dirty="0"/>
          </a:p>
        </p:txBody>
      </p:sp>
      <p:pic>
        <p:nvPicPr>
          <p:cNvPr id="4" name="Содержимое 3" descr="figuristi_na_ldu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28" y="1428736"/>
            <a:ext cx="7460786" cy="54292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Движение круглый год.</a:t>
            </a:r>
            <a:endParaRPr lang="ru-RU" dirty="0"/>
          </a:p>
        </p:txBody>
      </p:sp>
      <p:pic>
        <p:nvPicPr>
          <p:cNvPr id="4" name="Содержимое 3" descr="4ce7c18b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666" y="1428736"/>
            <a:ext cx="5904334" cy="4143380"/>
          </a:xfrm>
        </p:spPr>
      </p:pic>
      <p:pic>
        <p:nvPicPr>
          <p:cNvPr id="5" name="Рисунок 4" descr="x_c2c96b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34"/>
            <a:ext cx="344551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Плавать раньше, чем ходить.</a:t>
            </a:r>
            <a:endParaRPr lang="ru-RU" dirty="0"/>
          </a:p>
        </p:txBody>
      </p:sp>
      <p:pic>
        <p:nvPicPr>
          <p:cNvPr id="4" name="Содержимое 3" descr="plavat__ran_she_chem_hodi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721863" cy="5214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Плаваем вместе с папой.</a:t>
            </a:r>
            <a:endParaRPr lang="ru-RU" dirty="0"/>
          </a:p>
        </p:txBody>
      </p:sp>
      <p:pic>
        <p:nvPicPr>
          <p:cNvPr id="4" name="Содержимое 3" descr="vosxod-49-show_easy2gallery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172" y="1500175"/>
            <a:ext cx="7150698" cy="53630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Бег сохраняет здоровье.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r>
              <a:rPr lang="ru-RU" dirty="0" smtClean="0"/>
              <a:t>Если не будешь бегать пока здоров, придется бегать, когда заболеешь».     </a:t>
            </a:r>
          </a:p>
          <a:p>
            <a:r>
              <a:rPr lang="ru-RU" dirty="0" smtClean="0"/>
              <a:t>                                                             Гораций.                       </a:t>
            </a:r>
            <a:endParaRPr lang="ru-RU" dirty="0"/>
          </a:p>
        </p:txBody>
      </p:sp>
      <p:pic>
        <p:nvPicPr>
          <p:cNvPr id="4" name="Рисунок 3" descr="06_couples_re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596"/>
            <a:ext cx="4643470" cy="4597404"/>
          </a:xfrm>
          <a:prstGeom prst="rect">
            <a:avLst/>
          </a:prstGeom>
        </p:spPr>
      </p:pic>
      <p:pic>
        <p:nvPicPr>
          <p:cNvPr id="5" name="Рисунок 4" descr="zdaniaidania_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33276"/>
            <a:ext cx="4500562" cy="39247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Совет А.С. Пушкина.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«Друзья мои!</a:t>
            </a:r>
          </a:p>
          <a:p>
            <a:pPr>
              <a:buNone/>
            </a:pPr>
            <a:r>
              <a:rPr lang="ru-RU" dirty="0" smtClean="0"/>
              <a:t> Возьмите посох свой,</a:t>
            </a:r>
          </a:p>
          <a:p>
            <a:pPr>
              <a:buNone/>
            </a:pPr>
            <a:r>
              <a:rPr lang="ru-RU" dirty="0" smtClean="0"/>
              <a:t> Идите в лес, бродите по долине</a:t>
            </a:r>
          </a:p>
          <a:p>
            <a:pPr>
              <a:buNone/>
            </a:pPr>
            <a:r>
              <a:rPr lang="ru-RU" dirty="0" smtClean="0"/>
              <a:t> Крутых холмов, </a:t>
            </a:r>
          </a:p>
          <a:p>
            <a:pPr>
              <a:buNone/>
            </a:pPr>
            <a:r>
              <a:rPr lang="ru-RU" dirty="0" smtClean="0"/>
              <a:t> Устаньте на вершине</a:t>
            </a:r>
          </a:p>
          <a:p>
            <a:pPr>
              <a:buNone/>
            </a:pPr>
            <a:r>
              <a:rPr lang="ru-RU" dirty="0" smtClean="0"/>
              <a:t> И в долгу ночь глубок ваш будет сон».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Будьте здоровы!!!</a:t>
            </a:r>
            <a:endParaRPr lang="ru-RU" dirty="0"/>
          </a:p>
        </p:txBody>
      </p:sp>
      <p:pic>
        <p:nvPicPr>
          <p:cNvPr id="4" name="Содержимое 3" descr="nordic-walking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41398"/>
            <a:ext cx="7222136" cy="54166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Бегайте в любое время года, в любую погоду!</a:t>
            </a:r>
            <a:endParaRPr lang="ru-RU" dirty="0"/>
          </a:p>
        </p:txBody>
      </p:sp>
      <p:pic>
        <p:nvPicPr>
          <p:cNvPr id="4" name="Содержимое 3" descr="02234130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571612"/>
            <a:ext cx="7556956" cy="52863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Что такое гиподинамия?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Гиподинамия- это ограничение движений, которое приводит к серьезным заболеваниям  опорно-двигательной системы, нарушению обмена веществ, приводящее к ожирению и болезням сердца, печени, желудка и других органов и систем.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deo_316776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5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Причины гиподинамии.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1. Однообразная поза на работе.</a:t>
            </a:r>
          </a:p>
          <a:p>
            <a:r>
              <a:rPr lang="ru-RU" dirty="0" smtClean="0"/>
              <a:t>2. Переедание.</a:t>
            </a:r>
          </a:p>
          <a:p>
            <a:r>
              <a:rPr lang="ru-RU" dirty="0" smtClean="0"/>
              <a:t>3. Увлечение компьютерными играми.</a:t>
            </a:r>
          </a:p>
          <a:p>
            <a:r>
              <a:rPr lang="ru-RU" dirty="0" smtClean="0"/>
              <a:t>4. Редкое пребывание на свежем воздухе.</a:t>
            </a:r>
          </a:p>
          <a:p>
            <a:r>
              <a:rPr lang="ru-RU" dirty="0" smtClean="0"/>
              <a:t>5. Постоянное сидение и просмотр телепередач.</a:t>
            </a:r>
          </a:p>
          <a:p>
            <a:r>
              <a:rPr lang="ru-RU" dirty="0" smtClean="0"/>
              <a:t>6. Вредные привычки.</a:t>
            </a:r>
          </a:p>
          <a:p>
            <a:r>
              <a:rPr lang="ru-RU" dirty="0" smtClean="0"/>
              <a:t>7. Лень, апатия, нервный стресс.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Гиподинамия опасна для здоровья!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ack_of_exerci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33553"/>
            <a:ext cx="7429551" cy="53244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Гиподинамия- это не только головная боль.</a:t>
            </a:r>
            <a:endParaRPr lang="ru-RU" dirty="0"/>
          </a:p>
        </p:txBody>
      </p:sp>
      <p:pic>
        <p:nvPicPr>
          <p:cNvPr id="4" name="Содержимое 3" descr="468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303" y="1571612"/>
            <a:ext cx="4286281" cy="3000396"/>
          </a:xfrm>
        </p:spPr>
      </p:pic>
      <p:pic>
        <p:nvPicPr>
          <p:cNvPr id="5" name="Рисунок 4" descr="gipodinam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0875"/>
            <a:ext cx="531495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бороться с гиподинамией?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bal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7276" y="1285860"/>
            <a:ext cx="3837588" cy="5572140"/>
          </a:xfrm>
        </p:spPr>
      </p:pic>
      <p:pic>
        <p:nvPicPr>
          <p:cNvPr id="7" name="Рисунок 6" descr="03770930012306303004959ed9c5c10c765398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3" y="1285860"/>
            <a:ext cx="3759694" cy="5572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272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Движение – это жизнь!</vt:lpstr>
      <vt:lpstr>Бег сохраняет здоровье.</vt:lpstr>
      <vt:lpstr>Бегайте в любое время года, в любую погоду!</vt:lpstr>
      <vt:lpstr>Что такое гиподинамия?</vt:lpstr>
      <vt:lpstr>Слайд 5</vt:lpstr>
      <vt:lpstr>Причины гиподинамии.</vt:lpstr>
      <vt:lpstr>Гиподинамия опасна для здоровья!</vt:lpstr>
      <vt:lpstr>Гиподинамия- это не только головная боль.</vt:lpstr>
      <vt:lpstr>Как бороться с гиподинамией?  </vt:lpstr>
      <vt:lpstr>Гимнастика</vt:lpstr>
      <vt:lpstr>Польза гимнастики.</vt:lpstr>
      <vt:lpstr>Спорт с детства</vt:lpstr>
      <vt:lpstr>Физкультминутки на уроках.</vt:lpstr>
      <vt:lpstr>Почему так полезно движение?</vt:lpstr>
      <vt:lpstr>Движение- это молодость и красота.</vt:lpstr>
      <vt:lpstr>Спорт и искусство.</vt:lpstr>
      <vt:lpstr>Движение круглый год.</vt:lpstr>
      <vt:lpstr>Плавать раньше, чем ходить.</vt:lpstr>
      <vt:lpstr>Плаваем вместе с папой.</vt:lpstr>
      <vt:lpstr>Совет А.С. Пушкина.</vt:lpstr>
      <vt:lpstr>Будьте здоровы!!!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– это жизнь!</dc:title>
  <dc:creator>Галина</dc:creator>
  <cp:lastModifiedBy>Галина</cp:lastModifiedBy>
  <cp:revision>12</cp:revision>
  <dcterms:created xsi:type="dcterms:W3CDTF">2012-10-21T12:52:10Z</dcterms:created>
  <dcterms:modified xsi:type="dcterms:W3CDTF">2012-10-21T16:10:49Z</dcterms:modified>
</cp:coreProperties>
</file>