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7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A0346-B4B5-4C16-A3AF-5FA14969DD24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31016-506C-4065-BADD-53391F204B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31016-506C-4065-BADD-53391F204B37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C637-A2F8-427C-9FE6-37A7FF793216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E76A-4A60-4668-B9D7-A223AD1A1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C637-A2F8-427C-9FE6-37A7FF793216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E76A-4A60-4668-B9D7-A223AD1A1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C637-A2F8-427C-9FE6-37A7FF793216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E76A-4A60-4668-B9D7-A223AD1A1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C637-A2F8-427C-9FE6-37A7FF793216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E76A-4A60-4668-B9D7-A223AD1A1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C637-A2F8-427C-9FE6-37A7FF793216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E76A-4A60-4668-B9D7-A223AD1A1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C637-A2F8-427C-9FE6-37A7FF793216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E76A-4A60-4668-B9D7-A223AD1A1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C637-A2F8-427C-9FE6-37A7FF793216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E76A-4A60-4668-B9D7-A223AD1A1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C637-A2F8-427C-9FE6-37A7FF793216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E76A-4A60-4668-B9D7-A223AD1A1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C637-A2F8-427C-9FE6-37A7FF793216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E76A-4A60-4668-B9D7-A223AD1A1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C637-A2F8-427C-9FE6-37A7FF793216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E76A-4A60-4668-B9D7-A223AD1A1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C637-A2F8-427C-9FE6-37A7FF793216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E76A-4A60-4668-B9D7-A223AD1A1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3C637-A2F8-427C-9FE6-37A7FF793216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BE76A-4A60-4668-B9D7-A223AD1A1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im8-tub-ru.yandex.net/i?id=215094712-1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9795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Ноосфера – неизбежная естественная стадия развития биосферы Земли.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987824" y="4509120"/>
            <a:ext cx="5810187" cy="2154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304704" rIns="179331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Малышева И.В.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Муниципальное бюджетное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общеобразовательное учреждение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средняя общеобразовательная школа №1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г. Николаевска-на-Амуре Хабаровского края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60" name="Picture 4" descr="http://im2-tub-ru.yandex.net/i?id=197742294-0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60648"/>
            <a:ext cx="6408712" cy="6408712"/>
          </a:xfrm>
          <a:prstGeom prst="rect">
            <a:avLst/>
          </a:prstGeom>
          <a:noFill/>
        </p:spPr>
      </p:pic>
      <p:pic>
        <p:nvPicPr>
          <p:cNvPr id="19462" name="Picture 6" descr="http://im8-tub-ru.yandex.net/i?id=309697232-6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88640"/>
            <a:ext cx="6480720" cy="64807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67544" y="692696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Человечество как элемент биосферы, считал В.И. Вернадский, неизбежно придет к пониманию необходимости сохранения всего живого на Земле и охватит разумным управлением живую оболочку планеты, превратив ее в единую сферу — ноосферу (сферу разума)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852936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«В геологической истории биосферы перед человеком открывается огромное будущее, если он поймет это и не будет употреблять свой разум и свой труд на самоистребление».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1032" y="4581128"/>
            <a:ext cx="8712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Учение Вернадского утверждает необходимость не только целенаправленного развития биосферы, подчиненного обеспечению дальнейшего развития цивилизации, но и такого изменения общества, его природы и организации, которые были бы способны создать нужную гармонию в развитии природы и общества.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0-tub-ru.yandex.net/i?id=488376300-4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302"/>
            <a:ext cx="9144000" cy="683869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   Ноосфера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 — это уникальное единство человечества, производства и природы, которое должно преобразовываться и управляться высшим человеческим разумом. Именно последний гарантирует всестороннее прогрессивное развитие человечества на основе новых социальных законов и глубокого знания естественноисторических закономерностей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FFFF00"/>
                </a:solidFill>
                <a:latin typeface="Monotype Corsiva" pitchFamily="66" charset="0"/>
              </a:rPr>
              <a:t>Спасибо за внимание!!!</a:t>
            </a:r>
            <a:endParaRPr lang="ru-RU" sz="60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im4-tub-ru.yandex.net/i?id=62707074-2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b="1" i="1" dirty="0"/>
              <a:t>История развития понятия «ноосфера»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Пьер Тейяр де Шарде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24744"/>
            <a:ext cx="2376264" cy="298113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4149080"/>
            <a:ext cx="15007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Пьер Тейяр 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де </a:t>
            </a:r>
            <a:r>
              <a:rPr lang="ru-RU" sz="2000" b="1" dirty="0" smtClean="0">
                <a:solidFill>
                  <a:srgbClr val="FF0000"/>
                </a:solidFill>
              </a:rPr>
              <a:t>Шарден.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2333685"/>
            <a:ext cx="63367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«</a:t>
            </a:r>
            <a:r>
              <a:rPr lang="ru-RU" sz="2400" b="1" i="1" dirty="0"/>
              <a:t>Земля не только покрывается мириадами крупинок мысли, но окутывается единой мыслящей оболочкой, образующей функционально одну обширную крупинку мысли в космическом масштабе. Множество индивидуальных мышлений группируется и усиливается в акте одного единодушного мышления. Таков тот общий образ, в котором по аналогии и симметрично с прошлым мы можем научно представить себе человечество в будущем».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stihi.ru/pics/2011/12/18/10163.jpg"/>
          <p:cNvPicPr>
            <a:picLocks noChangeAspect="1" noChangeArrowheads="1"/>
          </p:cNvPicPr>
          <p:nvPr/>
        </p:nvPicPr>
        <p:blipFill>
          <a:blip r:embed="rId2" cstate="print"/>
          <a:srcRect l="5113" t="11521" r="3538" b="18928"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Понятие о ноосфере у В.И. Вернадского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Ноосфера</a:t>
            </a:r>
            <a:r>
              <a:rPr lang="ru-RU" b="1" dirty="0" smtClean="0"/>
              <a:t> </a:t>
            </a:r>
            <a:r>
              <a:rPr lang="ru-RU" b="1" dirty="0" smtClean="0"/>
              <a:t>— материальная оболочка Земли, меняющаяся под воздействием людей, которые своей деятельностью так преобразуют планету, что могут быть признаны «мощной геологической силой». Эта сила своей мыслью и трудом перестраивает биосферу «в интересах свободно мыслящего человечества как единого целого».</a:t>
            </a:r>
            <a:endParaRPr lang="ru-RU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Понятие о ноосфере у В.И. Вернадского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Ноосфера – духовный мир человека, проблема разума и законы его эволю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556792"/>
            <a:ext cx="4064349" cy="432048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3568" y="5949280"/>
            <a:ext cx="3079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 Цветок </a:t>
            </a:r>
            <a:r>
              <a:rPr lang="ru-RU" dirty="0" err="1"/>
              <a:t>ноосферного</a:t>
            </a:r>
            <a:r>
              <a:rPr lang="ru-RU" dirty="0"/>
              <a:t> разума.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247456" y="1225689"/>
            <a:ext cx="489654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схеме приведены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взаимоотношения главных составляющих ноосферы триады "Экология-Социум -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Техносфера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".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Область пересечения  этих сфер   характеризует среду обитания каждого человека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Схема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отражает принципы истинно демократических взаимоотношений между элементами структуры -статус "равных среди равных".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457200"/>
            <a:ext cx="3017838" cy="793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im4-tub-ru.yandex.net/i?id=110142594-5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редпосылки для создания ноосферы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FFFF00"/>
                </a:solidFill>
              </a:rPr>
              <a:t>1. Человечество -</a:t>
            </a:r>
            <a:r>
              <a:rPr lang="ru-RU" b="1" dirty="0" smtClean="0">
                <a:solidFill>
                  <a:srgbClr val="FFFF00"/>
                </a:solidFill>
              </a:rPr>
              <a:t> единое целое. </a:t>
            </a:r>
            <a:r>
              <a:rPr lang="ru-RU" b="1" dirty="0">
                <a:solidFill>
                  <a:srgbClr val="FFFF00"/>
                </a:solidFill>
              </a:rPr>
              <a:t/>
            </a:r>
            <a:br>
              <a:rPr lang="ru-RU" b="1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</a:rPr>
              <a:t>2. Преобразование средств связи и обмена </a:t>
            </a:r>
            <a:r>
              <a:rPr lang="ru-RU" b="1" dirty="0" smtClean="0">
                <a:solidFill>
                  <a:srgbClr val="FFFF00"/>
                </a:solidFill>
              </a:rPr>
              <a:t>информацией </a:t>
            </a:r>
            <a:r>
              <a:rPr lang="ru-RU" b="1" dirty="0">
                <a:solidFill>
                  <a:srgbClr val="FFFF00"/>
                </a:solidFill>
              </a:rPr>
              <a:t/>
            </a:r>
            <a:br>
              <a:rPr lang="ru-RU" b="1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</a:rPr>
              <a:t>3. Реальное равенство людей </a:t>
            </a:r>
            <a:br>
              <a:rPr lang="ru-RU" b="1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</a:rPr>
              <a:t>4. Поднятие общего уровня жизни </a:t>
            </a:r>
            <a:r>
              <a:rPr lang="ru-RU" b="1" dirty="0" smtClean="0">
                <a:solidFill>
                  <a:srgbClr val="FFFF00"/>
                </a:solidFill>
              </a:rPr>
              <a:t>,возможность </a:t>
            </a:r>
            <a:r>
              <a:rPr lang="ru-RU" b="1" dirty="0">
                <a:solidFill>
                  <a:srgbClr val="FFFF00"/>
                </a:solidFill>
              </a:rPr>
              <a:t>влияния народных масс на ход государственных и общественных дел.</a:t>
            </a:r>
            <a:br>
              <a:rPr lang="ru-RU" b="1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</a:rPr>
              <a:t>5. Развитие </a:t>
            </a:r>
            <a:r>
              <a:rPr lang="ru-RU" b="1" dirty="0" smtClean="0">
                <a:solidFill>
                  <a:srgbClr val="FFFF00"/>
                </a:solidFill>
              </a:rPr>
              <a:t>энергетики</a:t>
            </a:r>
            <a:r>
              <a:rPr lang="ru-RU" b="1" dirty="0">
                <a:solidFill>
                  <a:srgbClr val="FFFF00"/>
                </a:solidFill>
              </a:rPr>
              <a:t/>
            </a:r>
            <a:br>
              <a:rPr lang="ru-RU" b="1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</a:rPr>
              <a:t>6. Исключение войн из </a:t>
            </a:r>
            <a:r>
              <a:rPr lang="ru-RU" b="1" dirty="0" smtClean="0">
                <a:solidFill>
                  <a:srgbClr val="FFFF00"/>
                </a:solidFill>
              </a:rPr>
              <a:t>жизни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http://im7-tub-ru.yandex.net/i?id=306263551-1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96243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Структура ноосферы и биосферы по Вернадскому В.И.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живое</a:t>
            </a:r>
            <a:endParaRPr lang="ru-RU" b="1" dirty="0"/>
          </a:p>
          <a:p>
            <a:pPr lvl="0"/>
            <a:r>
              <a:rPr lang="ru-RU" b="1" dirty="0"/>
              <a:t>биогенное (возникшее из живого</a:t>
            </a:r>
            <a:r>
              <a:rPr lang="ru-RU" b="1" dirty="0" smtClean="0"/>
              <a:t>)</a:t>
            </a:r>
            <a:endParaRPr lang="ru-RU" b="1" dirty="0"/>
          </a:p>
          <a:p>
            <a:pPr lvl="0"/>
            <a:r>
              <a:rPr lang="ru-RU" b="1" dirty="0"/>
              <a:t>косное (возникшее не из живого</a:t>
            </a:r>
            <a:r>
              <a:rPr lang="ru-RU" b="1" dirty="0" smtClean="0"/>
              <a:t>)</a:t>
            </a:r>
            <a:endParaRPr lang="ru-RU" b="1" dirty="0"/>
          </a:p>
          <a:p>
            <a:pPr lvl="0"/>
            <a:r>
              <a:rPr lang="ru-RU" b="1" dirty="0" err="1"/>
              <a:t>биокосное</a:t>
            </a:r>
            <a:r>
              <a:rPr lang="ru-RU" b="1" dirty="0"/>
              <a:t> (частично живое, частично неживое</a:t>
            </a:r>
            <a:r>
              <a:rPr lang="ru-RU" b="1" dirty="0" smtClean="0"/>
              <a:t>)</a:t>
            </a:r>
            <a:endParaRPr lang="ru-RU" b="1" dirty="0"/>
          </a:p>
          <a:p>
            <a:pPr lvl="0"/>
            <a:r>
              <a:rPr lang="ru-RU" b="1" dirty="0" smtClean="0"/>
              <a:t>радиоактивное</a:t>
            </a:r>
            <a:endParaRPr lang="ru-RU" b="1" dirty="0"/>
          </a:p>
          <a:p>
            <a:pPr lvl="0"/>
            <a:r>
              <a:rPr lang="ru-RU" b="1" dirty="0" smtClean="0"/>
              <a:t>атомарно-рассеянное</a:t>
            </a:r>
            <a:endParaRPr lang="ru-RU" b="1" dirty="0"/>
          </a:p>
          <a:p>
            <a:pPr lvl="0"/>
            <a:r>
              <a:rPr lang="ru-RU" b="1" dirty="0"/>
              <a:t>космическое.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79512" y="4303455"/>
            <a:ext cx="5184576" cy="255454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ноосфера в стадии становления, развивающаяся стихийно с момента появления человека;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ноосфера развитая, сознательно формируемая совместными усилиями людей в интересах всестороннего развития всего человечества и каждого отдельного человека.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Vernadsk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484784"/>
            <a:ext cx="3676729" cy="496855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64088" y="764704"/>
            <a:ext cx="3528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Владимир Иванович Вернадский</a:t>
            </a:r>
            <a:endParaRPr lang="ru-RU" dirty="0"/>
          </a:p>
        </p:txBody>
      </p:sp>
      <p:sp>
        <p:nvSpPr>
          <p:cNvPr id="6" name="Выноска-облако 5"/>
          <p:cNvSpPr/>
          <p:nvPr/>
        </p:nvSpPr>
        <p:spPr>
          <a:xfrm rot="20844263" flipH="1">
            <a:off x="387202" y="-37884"/>
            <a:ext cx="5647741" cy="4174499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chemeClr val="tx1"/>
                </a:solidFill>
              </a:rPr>
              <a:t>«Биосфера не раз переходила в новое эволюционное состояние</a:t>
            </a:r>
            <a:r>
              <a:rPr lang="ru-RU" sz="1600" b="1" i="1" dirty="0" smtClean="0">
                <a:solidFill>
                  <a:schemeClr val="tx1"/>
                </a:solidFill>
              </a:rPr>
              <a:t>…</a:t>
            </a:r>
            <a:r>
              <a:rPr lang="ru-RU" sz="1600" b="1" dirty="0" smtClean="0">
                <a:solidFill>
                  <a:schemeClr val="tx1"/>
                </a:solidFill>
              </a:rPr>
              <a:t>—</a:t>
            </a:r>
            <a:r>
              <a:rPr lang="ru-RU" sz="1600" b="1" dirty="0">
                <a:solidFill>
                  <a:schemeClr val="tx1"/>
                </a:solidFill>
              </a:rPr>
              <a:t> </a:t>
            </a:r>
            <a:r>
              <a:rPr lang="ru-RU" sz="1600" b="1" i="1" dirty="0">
                <a:solidFill>
                  <a:schemeClr val="tx1"/>
                </a:solidFill>
              </a:rPr>
              <a:t>Это переживаем мы и сейчас, за последние 10—20 тысяч лет, когда человек, выработав в социальной среде научную мысль, создаёт в биосфере новую геологическую силу, в ней не бывалую. Биосфера перешла или, вернее, переходит в новое эволюционное состояние — в ноосферу — перерабатывается научной мыслью социального человека»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i="1" dirty="0" smtClean="0"/>
              <a:t>Критика концепции ноосферы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ru-RU" dirty="0" smtClean="0"/>
              <a:t>Антропоцентрическая идея 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20486" name="Picture 6" descr="http://im3-tub-ru.yandex.net/i?id=73703674-5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88840"/>
            <a:ext cx="6840760" cy="4560507"/>
          </a:xfrm>
          <a:prstGeom prst="rect">
            <a:avLst/>
          </a:prstGeom>
          <a:noFill/>
        </p:spPr>
      </p:pic>
      <p:pic>
        <p:nvPicPr>
          <p:cNvPr id="5122" name="Picture 2" descr="http://im4-tub-ru.yandex.net/i?id=533576328-53-72&amp;n=21"/>
          <p:cNvPicPr>
            <a:picLocks noChangeAspect="1" noChangeArrowheads="1"/>
          </p:cNvPicPr>
          <p:nvPr/>
        </p:nvPicPr>
        <p:blipFill>
          <a:blip r:embed="rId3" cstate="print"/>
          <a:srcRect t="5911" b="6907"/>
          <a:stretch>
            <a:fillRect/>
          </a:stretch>
        </p:blipFill>
        <p:spPr bwMode="auto">
          <a:xfrm>
            <a:off x="395536" y="1628800"/>
            <a:ext cx="8360387" cy="508518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b="1" i="1" dirty="0" smtClean="0"/>
              <a:t>Учение </a:t>
            </a:r>
            <a:r>
              <a:rPr lang="ru-RU" b="1" i="1" dirty="0" smtClean="0"/>
              <a:t>о ноосфере неэтично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400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Monotype Corsiva" pitchFamily="66" charset="0"/>
              </a:rPr>
              <a:t>оно </a:t>
            </a:r>
            <a:r>
              <a:rPr lang="ru-RU" dirty="0" smtClean="0">
                <a:latin typeface="Monotype Corsiva" pitchFamily="66" charset="0"/>
              </a:rPr>
              <a:t>не рассматривает дикую природу как цель, как самостоятельную ценность, как субъекта, имеющего на существование такое же право, как и человеческая цивилизация. </a:t>
            </a:r>
            <a:endParaRPr lang="ru-RU" dirty="0" smtClean="0">
              <a:latin typeface="Monotype Corsiva" pitchFamily="66" charset="0"/>
            </a:endParaRPr>
          </a:p>
          <a:p>
            <a:r>
              <a:rPr lang="ru-RU" dirty="0" smtClean="0">
                <a:latin typeface="Monotype Corsiva" pitchFamily="66" charset="0"/>
              </a:rPr>
              <a:t>природа </a:t>
            </a:r>
            <a:r>
              <a:rPr lang="ru-RU" dirty="0" smtClean="0">
                <a:latin typeface="Monotype Corsiva" pitchFamily="66" charset="0"/>
              </a:rPr>
              <a:t>— это всего лишь средство для управления, контроля и покорения во благо человека. </a:t>
            </a:r>
            <a:endParaRPr lang="ru-RU" dirty="0" smtClean="0">
              <a:latin typeface="Monotype Corsiva" pitchFamily="66" charset="0"/>
            </a:endParaRPr>
          </a:p>
          <a:p>
            <a:endParaRPr lang="ru-RU" dirty="0" smtClean="0">
              <a:latin typeface="Monotype Corsiva" pitchFamily="66" charset="0"/>
            </a:endParaRPr>
          </a:p>
          <a:p>
            <a:r>
              <a:rPr lang="ru-RU" dirty="0" smtClean="0">
                <a:latin typeface="Monotype Corsiva" pitchFamily="66" charset="0"/>
              </a:rPr>
              <a:t>ошибка </a:t>
            </a:r>
            <a:r>
              <a:rPr lang="ru-RU" dirty="0" smtClean="0">
                <a:latin typeface="Monotype Corsiva" pitchFamily="66" charset="0"/>
              </a:rPr>
              <a:t>В.И. Вернадского и других авторов «ноосферы» в том, что они полагали, что разум всегда ведет только к позитивным изменениям. Однако, сам по себе «разум» может додуматься как до хороших, так и до плохих вещей. 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оосфера – неизбежная естественная стадия развития биосферы Земл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Ноосфера – неизбежная естественная стадия развития биосферы Земли</Template>
  <TotalTime>48</TotalTime>
  <Words>442</Words>
  <Application>Microsoft Office PowerPoint</Application>
  <PresentationFormat>Экран (4:3)</PresentationFormat>
  <Paragraphs>43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Ноосфера – неизбежная естественная стадия развития биосферы Земли</vt:lpstr>
      <vt:lpstr>Ноосфера – неизбежная естественная стадия развития биосферы Земли. </vt:lpstr>
      <vt:lpstr>История развития понятия «ноосфера» </vt:lpstr>
      <vt:lpstr>Понятие о ноосфере у В.И. Вернадского</vt:lpstr>
      <vt:lpstr>Понятие о ноосфере у В.И. Вернадского </vt:lpstr>
      <vt:lpstr>Предпосылки для создания ноосферы:</vt:lpstr>
      <vt:lpstr>Структура ноосферы и биосферы по Вернадскому В.И.</vt:lpstr>
      <vt:lpstr>Слайд 7</vt:lpstr>
      <vt:lpstr>Критика концепции ноосферы </vt:lpstr>
      <vt:lpstr>Учение о ноосфере неэтично</vt:lpstr>
      <vt:lpstr>Слайд 10</vt:lpstr>
      <vt:lpstr>Слайд 11</vt:lpstr>
      <vt:lpstr>Слайд 12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Ноосфера – неизбежная естественная стадия развития биосферы Земли.</dc:title>
  <dc:creator>RePack by SPecialiST</dc:creator>
  <cp:lastModifiedBy>RePack by SPecialiST</cp:lastModifiedBy>
  <cp:revision>6</cp:revision>
  <dcterms:created xsi:type="dcterms:W3CDTF">2013-10-30T11:36:44Z</dcterms:created>
  <dcterms:modified xsi:type="dcterms:W3CDTF">2013-10-30T22:30:33Z</dcterms:modified>
</cp:coreProperties>
</file>