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9" r:id="rId4"/>
    <p:sldId id="260" r:id="rId5"/>
    <p:sldId id="265" r:id="rId6"/>
    <p:sldId id="266" r:id="rId7"/>
    <p:sldId id="267" r:id="rId8"/>
    <p:sldId id="270" r:id="rId9"/>
    <p:sldId id="271" r:id="rId10"/>
    <p:sldId id="272" r:id="rId11"/>
    <p:sldId id="273" r:id="rId12"/>
    <p:sldId id="268" r:id="rId13"/>
    <p:sldId id="277" r:id="rId14"/>
    <p:sldId id="275" r:id="rId15"/>
    <p:sldId id="276" r:id="rId16"/>
    <p:sldId id="258" r:id="rId17"/>
    <p:sldId id="261" r:id="rId18"/>
    <p:sldId id="262" r:id="rId19"/>
    <p:sldId id="264" r:id="rId20"/>
    <p:sldId id="263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E39-A9DA-4531-BB6C-0CE928674D1C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5B21-AA94-445B-B43C-757B0795D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60908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E39-A9DA-4531-BB6C-0CE928674D1C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5B21-AA94-445B-B43C-757B0795D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61354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E39-A9DA-4531-BB6C-0CE928674D1C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5B21-AA94-445B-B43C-757B0795D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53402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E39-A9DA-4531-BB6C-0CE928674D1C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5B21-AA94-445B-B43C-757B0795D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3187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E39-A9DA-4531-BB6C-0CE928674D1C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5B21-AA94-445B-B43C-757B0795D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668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E39-A9DA-4531-BB6C-0CE928674D1C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5B21-AA94-445B-B43C-757B0795D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79269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E39-A9DA-4531-BB6C-0CE928674D1C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5B21-AA94-445B-B43C-757B0795D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7127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E39-A9DA-4531-BB6C-0CE928674D1C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5B21-AA94-445B-B43C-757B0795D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8246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E39-A9DA-4531-BB6C-0CE928674D1C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5B21-AA94-445B-B43C-757B0795D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49466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E39-A9DA-4531-BB6C-0CE928674D1C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5B21-AA94-445B-B43C-757B0795D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26816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E39-A9DA-4531-BB6C-0CE928674D1C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5B21-AA94-445B-B43C-757B0795D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87381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19E39-A9DA-4531-BB6C-0CE928674D1C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45B21-AA94-445B-B43C-757B0795DA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3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70328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Тема</a:t>
            </a:r>
            <a:r>
              <a:rPr lang="ru-RU" sz="3200" b="1" i="1" dirty="0" smtClean="0">
                <a:solidFill>
                  <a:srgbClr val="C00000"/>
                </a:solidFill>
              </a:rPr>
              <a:t>: "Комплексная подготовка к публичному выступлению и  коррекция эстрадного волнения у </a:t>
            </a:r>
            <a:r>
              <a:rPr lang="ru-RU" sz="3200" b="1" i="1" dirty="0" smtClean="0">
                <a:solidFill>
                  <a:srgbClr val="C00000"/>
                </a:solidFill>
              </a:rPr>
              <a:t>начинающего музыканта"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026" name="Picture 2" descr="E:\для презентации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3429000"/>
            <a:ext cx="4038600" cy="2690717"/>
          </a:xfrm>
          <a:prstGeom prst="rect">
            <a:avLst/>
          </a:prstGeom>
          <a:noFill/>
        </p:spPr>
      </p:pic>
      <p:pic>
        <p:nvPicPr>
          <p:cNvPr id="1027" name="Picture 3" descr="E:\для презентации\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4008" y="3501008"/>
            <a:ext cx="4038600" cy="25765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16" y="404664"/>
            <a:ext cx="681156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72051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08" y="908719"/>
            <a:ext cx="7710116" cy="50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91092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9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Виды музыкальной памяти: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340768"/>
            <a:ext cx="67687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1)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Двигательная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– исполнение становится виртуозней,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</a:rPr>
              <a:t>отточенней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arenR"/>
            </a:pP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2) Образная и ассоциативная -  для лучшей передачи образов, нюансов, красок, агогики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 3) Эмоциональная – для яркого, одухотворенного исполнения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4) Словесно-логическая – ощущение формы, понимание симметрии формы, стиля, соотношений частей. </a:t>
            </a:r>
            <a:endParaRPr lang="en-US" sz="2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 5) Редкий вид – Эйдетическая (Тосканини) Ученик видит ноты (как фото).</a:t>
            </a:r>
          </a:p>
        </p:txBody>
      </p:sp>
    </p:spTree>
    <p:extLst>
      <p:ext uri="{BB962C8B-B14F-4D97-AF65-F5344CB8AC3E}">
        <p14:creationId xmlns:p14="http://schemas.microsoft.com/office/powerpoint/2010/main" val="37673829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04070"/>
            <a:ext cx="5256585" cy="632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82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6" y="548680"/>
            <a:ext cx="790436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0495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49" y="688682"/>
            <a:ext cx="835292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53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Глава 2.</a:t>
            </a:r>
            <a:r>
              <a:rPr lang="ru-RU" dirty="0" smtClean="0"/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Психологическая адаптация учащегося к ситуации публичного выступления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 descr="C:\Documents and Settings\Admin\Рабочий стол\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2492896"/>
            <a:ext cx="5698728" cy="3799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58204" cy="1214446"/>
          </a:xfrm>
        </p:spPr>
        <p:txBody>
          <a:bodyPr>
            <a:noAutofit/>
          </a:bodyPr>
          <a:lstStyle/>
          <a:p>
            <a:r>
              <a:rPr lang="ru-RU" sz="3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Способы формирования у юного пианиста сценической устойчивости: </a:t>
            </a:r>
            <a:endParaRPr lang="ru-RU" sz="3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708920"/>
            <a:ext cx="7972452" cy="3141492"/>
          </a:xfrm>
        </p:spPr>
        <p:txBody>
          <a:bodyPr>
            <a:normAutofit fontScale="85000" lnSpcReduction="10000"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Выявление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потенциальных ошибок</a:t>
            </a:r>
          </a:p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концентрация внимания</a:t>
            </a:r>
          </a:p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перспективное мышление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"Волнуйся не за себя, волнуйся за композитора"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Admin\Рабочий стол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714488"/>
            <a:ext cx="3643338" cy="3929090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0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57364"/>
            <a:ext cx="4158592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Рабочий стол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6643734" cy="5478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Глава 1.</a:t>
            </a:r>
            <a:r>
              <a:rPr lang="ru-RU" sz="3200" dirty="0" smtClean="0"/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Публичное выступление как важный элемент формирования профессионального мастерства у будущих пианистов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1" name="Picture 3" descr="C:\Documents and Settings\Admin\Рабочий стол\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55776" y="3212976"/>
            <a:ext cx="4409464" cy="330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"Лодке в гавани безопаснее, чем в море, но она не для этого строилась"</a:t>
            </a:r>
            <a:r>
              <a:rPr lang="ru-RU" sz="4900" dirty="0" smtClean="0"/>
              <a:t>      </a:t>
            </a:r>
            <a:r>
              <a:rPr lang="ru-RU" dirty="0" smtClean="0"/>
              <a:t>А. Шеффер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Admin\Рабочий стол\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3429000"/>
            <a:ext cx="4038600" cy="26924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4008" y="3429000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i="1" dirty="0" smtClean="0">
                <a:solidFill>
                  <a:srgbClr val="00B050"/>
                </a:solidFill>
              </a:rPr>
              <a:t>Спасибо за внимание!</a:t>
            </a:r>
            <a:br>
              <a:rPr lang="ru-RU" sz="6000" i="1" dirty="0" smtClean="0">
                <a:solidFill>
                  <a:srgbClr val="00B050"/>
                </a:solidFill>
              </a:rPr>
            </a:br>
            <a:r>
              <a:rPr lang="ru-RU" sz="6000" i="1" dirty="0" smtClean="0">
                <a:solidFill>
                  <a:srgbClr val="00B050"/>
                </a:solidFill>
              </a:rPr>
              <a:t>Желаю всем творческих успехов и находок!</a:t>
            </a:r>
            <a:br>
              <a:rPr lang="ru-RU" sz="6000" i="1" dirty="0" smtClean="0">
                <a:solidFill>
                  <a:srgbClr val="00B050"/>
                </a:solidFill>
              </a:rPr>
            </a:br>
            <a:r>
              <a:rPr lang="ru-RU" sz="6000" i="1" dirty="0" smtClean="0">
                <a:solidFill>
                  <a:srgbClr val="00B050"/>
                </a:solidFill>
              </a:rPr>
              <a:t/>
            </a:r>
            <a:br>
              <a:rPr lang="ru-RU" sz="6000" i="1" dirty="0" smtClean="0">
                <a:solidFill>
                  <a:srgbClr val="00B050"/>
                </a:solidFill>
              </a:rPr>
            </a:br>
            <a:endParaRPr lang="ru-RU" sz="6000" i="1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24250"/>
            <a:ext cx="432048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146" y="3524250"/>
            <a:ext cx="29527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12024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i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"Настоящий музыкант отдыхает не от музыки, а для музыки"</a:t>
            </a:r>
            <a:r>
              <a:rPr lang="ru-RU" sz="32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32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Н.Е. Перельман</a:t>
            </a:r>
            <a:endParaRPr lang="ru-RU" sz="32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Admin\Рабочий стол\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2492896"/>
            <a:ext cx="2664296" cy="4156302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Documents and Settings\Admin\Рабочий стол\0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96136" y="2492896"/>
            <a:ext cx="2592288" cy="40827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78581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Анкета для ученика ДМШ  </a:t>
            </a:r>
            <a:endParaRPr lang="ru-RU" sz="5400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57158" y="1000108"/>
            <a:ext cx="8258204" cy="5643578"/>
          </a:xfrm>
        </p:spPr>
        <p:txBody>
          <a:bodyPr>
            <a:normAutofit fontScale="92500" lnSpcReduction="20000"/>
          </a:bodyPr>
          <a:lstStyle/>
          <a:p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Назови свое самое лучшее, самое запоминающееся выступление</a:t>
            </a:r>
          </a:p>
          <a:p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- Назови свое самое неудачное выступление. Почему?</a:t>
            </a:r>
          </a:p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 Хотелось бы переиграть, повторить?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8605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Как долго было испорчено настроение, какие сделаны выводы?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- В каком зале, перед какими слушателями хотелось бы сыграть?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 Чего не хватает тебе сегодня для отличного выступления?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Что ты чувствуешь за день до выступления? За час?...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- Нужно ли педагогу быть всегда с тобой рядом?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 Когда волнение сильнее: за день, за час, в момент выхода на сцену?</a:t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1468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Любишь ли ты выступать?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- Что может сильно помешать твоей игре?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 Были ли выступления, когда ты с нетерпением ждал своего выхода?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85947"/>
            <a:ext cx="684076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07060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14" y="594765"/>
            <a:ext cx="6968970" cy="571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7974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204</Words>
  <Application>Microsoft Office PowerPoint</Application>
  <PresentationFormat>Экран (4:3)</PresentationFormat>
  <Paragraphs>31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Тема: "Комплексная подготовка к публичному выступлению и  коррекция эстрадного волнения у начинающего музыканта" </vt:lpstr>
      <vt:lpstr>Глава 1. Публичное выступление как важный элемент формирования профессионального мастерства у будущих пианистов</vt:lpstr>
      <vt:lpstr>"Настоящий музыкант отдыхает не от музыки, а для музыки"  Н.Е. Перельман</vt:lpstr>
      <vt:lpstr>Анкета для ученика ДМШ  </vt:lpstr>
      <vt:lpstr> - Как долго было испорчено настроение, какие сделаны выводы?  - В каком зале, перед какими слушателями хотелось бы сыграть?  - Чего не хватает тебе сегодня для отличного выступления? </vt:lpstr>
      <vt:lpstr>- Что ты чувствуешь за день до выступления? За час?...  - Нужно ли педагогу быть всегда с тобой рядом?  - Когда волнение сильнее: за день, за час, в момент выхода на сцену? </vt:lpstr>
      <vt:lpstr>- Любишь ли ты выступать?  - Что может сильно помешать твоей игре?  - Были ли выступления, когда ты с нетерпением ждал своего выхода? 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музыкальной памяти:</vt:lpstr>
      <vt:lpstr>Презентация PowerPoint</vt:lpstr>
      <vt:lpstr>Презентация PowerPoint</vt:lpstr>
      <vt:lpstr>Презентация PowerPoint</vt:lpstr>
      <vt:lpstr> Глава 2. Психологическая адаптация учащегося к ситуации публичного выступления</vt:lpstr>
      <vt:lpstr>Способы формирования у юного пианиста сценической устойчивости: </vt:lpstr>
      <vt:lpstr>"Волнуйся не за себя, волнуйся за композитора" </vt:lpstr>
      <vt:lpstr>Презентация PowerPoint</vt:lpstr>
      <vt:lpstr>  "Лодке в гавани безопаснее, чем в море, но она не для этого строилась"      А. Шеффер </vt:lpstr>
      <vt:lpstr>      Спасибо за внимание! Желаю всем творческих успехов и находок!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Тема: "Комплексная подготовка к публичному выступлению и коррекция эстрадного волнения у начинающего пианиста" </dc:title>
  <dc:creator>Катя</dc:creator>
  <cp:lastModifiedBy>sony</cp:lastModifiedBy>
  <cp:revision>43</cp:revision>
  <dcterms:created xsi:type="dcterms:W3CDTF">2006-01-05T23:37:37Z</dcterms:created>
  <dcterms:modified xsi:type="dcterms:W3CDTF">2012-03-26T15:07:12Z</dcterms:modified>
</cp:coreProperties>
</file>