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38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3ECA-B3F4-44B0-91FF-F4340975BD97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A274-9E2C-478B-9C06-7116DB467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3ECA-B3F4-44B0-91FF-F4340975BD97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A274-9E2C-478B-9C06-7116DB467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3ECA-B3F4-44B0-91FF-F4340975BD97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A274-9E2C-478B-9C06-7116DB467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3ECA-B3F4-44B0-91FF-F4340975BD97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A274-9E2C-478B-9C06-7116DB467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3ECA-B3F4-44B0-91FF-F4340975BD97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A274-9E2C-478B-9C06-7116DB467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3ECA-B3F4-44B0-91FF-F4340975BD97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A274-9E2C-478B-9C06-7116DB467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3ECA-B3F4-44B0-91FF-F4340975BD97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A274-9E2C-478B-9C06-7116DB467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3ECA-B3F4-44B0-91FF-F4340975BD97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A274-9E2C-478B-9C06-7116DB467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3ECA-B3F4-44B0-91FF-F4340975BD97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A274-9E2C-478B-9C06-7116DB467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3ECA-B3F4-44B0-91FF-F4340975BD97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A274-9E2C-478B-9C06-7116DB467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3ECA-B3F4-44B0-91FF-F4340975BD97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A274-9E2C-478B-9C06-7116DB467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B3ECA-B3F4-44B0-91FF-F4340975BD97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AA274-9E2C-478B-9C06-7116DB467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2060"/>
                </a:solidFill>
              </a:rPr>
              <a:t>Что такое доброта?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5229200"/>
            <a:ext cx="2584376" cy="129614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Выполнил : Тихонова Евгения Анатольевна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Доброта-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dirty="0" smtClean="0"/>
              <a:t>Ласковое</a:t>
            </a:r>
            <a:r>
              <a:rPr lang="ru-RU" sz="3600" dirty="0"/>
              <a:t>, дружеское, заботливое </a:t>
            </a:r>
            <a:r>
              <a:rPr lang="ru-RU" sz="3600" dirty="0" smtClean="0"/>
              <a:t>отношение  к окружающим людям, животным.</a:t>
            </a:r>
          </a:p>
          <a:p>
            <a:pPr>
              <a:buFontTx/>
              <a:buChar char="-"/>
            </a:pPr>
            <a:r>
              <a:rPr lang="ru-RU" sz="3600" dirty="0" smtClean="0"/>
              <a:t>Отзывчивость.</a:t>
            </a:r>
          </a:p>
          <a:p>
            <a:pPr>
              <a:buFontTx/>
              <a:buChar char="-"/>
            </a:pPr>
            <a:r>
              <a:rPr lang="ru-RU" sz="3600" dirty="0" smtClean="0"/>
              <a:t>Душевное расположение к людям.</a:t>
            </a:r>
          </a:p>
          <a:p>
            <a:pPr>
              <a:buFontTx/>
              <a:buChar char="-"/>
            </a:pPr>
            <a:r>
              <a:rPr lang="ru-RU" sz="3600" dirty="0" smtClean="0"/>
              <a:t>Стремление делать добро другим.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значит быть добрым?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dirty="0"/>
              <a:t>Быть добрым – это делиться последним, что у тебя есть.</a:t>
            </a:r>
          </a:p>
          <a:p>
            <a:pPr>
              <a:buNone/>
            </a:pPr>
            <a:r>
              <a:rPr lang="ru-RU" dirty="0"/>
              <a:t>- Быть добрым – улыбаться людям, хотя в душе тебе очень плохо.</a:t>
            </a:r>
          </a:p>
          <a:p>
            <a:pPr>
              <a:buNone/>
            </a:pPr>
            <a:r>
              <a:rPr lang="ru-RU" dirty="0"/>
              <a:t>- Быть добрым – любить окружающий мир, приносить пользу людям.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Народные пословицы.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«Час в добре пробудешь- все плохое забудешь».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«Лихо помнится , а добро век не забудется».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«Худо тому , кто добра не делает никому».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женя\Desktop\доброта-300x22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96944" cy="6500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женя\Desktop\92502990_7a2668dcfc47e6cda81e7ad69dbd55fd_7548d40bd1aef68ea61e2ae2ad0da9a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568952" cy="6348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женя\Desktop\rndkindness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476672"/>
            <a:ext cx="8424936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женя\Desktop\id16772-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72" y="332656"/>
            <a:ext cx="8647207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Спеши делать добро!</a:t>
            </a:r>
            <a:endParaRPr lang="ru-RU" dirty="0"/>
          </a:p>
        </p:txBody>
      </p:sp>
      <p:pic>
        <p:nvPicPr>
          <p:cNvPr id="5122" name="Picture 2" descr="C:\Users\женя\Desktop\s625033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72888"/>
            <a:ext cx="7848871" cy="5228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115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Что такое доброта?</vt:lpstr>
      <vt:lpstr>Доброта- это</vt:lpstr>
      <vt:lpstr>Что значит быть добрым?</vt:lpstr>
      <vt:lpstr>Народные пословицы.</vt:lpstr>
      <vt:lpstr>Презентация PowerPoint</vt:lpstr>
      <vt:lpstr>Презентация PowerPoint</vt:lpstr>
      <vt:lpstr>Презентация PowerPoint</vt:lpstr>
      <vt:lpstr>Презентация PowerPoint</vt:lpstr>
      <vt:lpstr>Спеши делать добро!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доброта?</dc:title>
  <dc:creator>женя</dc:creator>
  <cp:lastModifiedBy>Андрей</cp:lastModifiedBy>
  <cp:revision>6</cp:revision>
  <dcterms:created xsi:type="dcterms:W3CDTF">2014-12-20T11:28:42Z</dcterms:created>
  <dcterms:modified xsi:type="dcterms:W3CDTF">2015-01-23T17:12:50Z</dcterms:modified>
</cp:coreProperties>
</file>