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7406640" cy="14721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на уроке математики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Натуральные числа.5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170" y="4365104"/>
            <a:ext cx="4294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Попкова Т.И, учитель математики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ГСУВУ «Кемеровская специальная СОШ</a:t>
            </a:r>
            <a:r>
              <a:rPr lang="ru-RU" dirty="0" smtClean="0"/>
              <a:t>»,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&lt;266-396-788&gt;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Найдите корни уравнения и определите путь.</a:t>
            </a:r>
            <a:endParaRPr lang="ru-RU" dirty="0" smtClean="0"/>
          </a:p>
          <a:p>
            <a:r>
              <a:rPr lang="ru-RU" dirty="0" smtClean="0"/>
              <a:t>7х+21=133</a:t>
            </a:r>
            <a:endParaRPr lang="ru-RU" dirty="0" smtClean="0"/>
          </a:p>
          <a:p>
            <a:r>
              <a:rPr lang="ru-RU" dirty="0" smtClean="0"/>
              <a:t>181-8х=45</a:t>
            </a:r>
            <a:endParaRPr lang="ru-RU" dirty="0" smtClean="0"/>
          </a:p>
          <a:p>
            <a:r>
              <a:rPr lang="ru-RU" dirty="0" smtClean="0"/>
              <a:t>162:х=9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 descr="C:\Users\555\Desktop\DSC_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4716016" cy="374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Сколько золотых монет было у Буратино?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555\Desktop\DSC_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712" y="2793178"/>
            <a:ext cx="5645288" cy="4064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Помогите </a:t>
            </a:r>
            <a:r>
              <a:rPr lang="ru-RU" dirty="0" smtClean="0"/>
              <a:t>преодолеть </a:t>
            </a:r>
            <a:r>
              <a:rPr lang="ru-RU" dirty="0" smtClean="0"/>
              <a:t>очередное препятствие </a:t>
            </a:r>
            <a:r>
              <a:rPr lang="ru-RU" dirty="0" smtClean="0"/>
              <a:t>Буратино</a:t>
            </a:r>
            <a:r>
              <a:rPr lang="ru-RU" dirty="0" smtClean="0"/>
              <a:t>.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Выполните действия.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672" y="3356992"/>
            <a:ext cx="7764328" cy="116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Буратино вынесли 3 шкатулки. На одной написано </a:t>
            </a:r>
            <a:r>
              <a:rPr lang="ru-RU" sz="2000" dirty="0" smtClean="0"/>
              <a:t>«Золотой </a:t>
            </a:r>
            <a:r>
              <a:rPr lang="ru-RU" sz="2000" dirty="0" smtClean="0"/>
              <a:t>ключик», </a:t>
            </a:r>
            <a:r>
              <a:rPr lang="ru-RU" sz="2000" dirty="0" smtClean="0"/>
              <a:t>на </a:t>
            </a:r>
            <a:r>
              <a:rPr lang="ru-RU" sz="2000" dirty="0" smtClean="0"/>
              <a:t>другой </a:t>
            </a:r>
            <a:r>
              <a:rPr lang="ru-RU" sz="2000" dirty="0" smtClean="0"/>
              <a:t>«Не пусто», </a:t>
            </a:r>
            <a:r>
              <a:rPr lang="ru-RU" sz="2000" dirty="0" smtClean="0"/>
              <a:t>в третьей «Здесь сидит черепаха». Все надписи неверны. Где же лежит золотой ключик?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555\Desktop\DSC_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65584"/>
            <a:ext cx="6156176" cy="409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23f0a_7e44e599_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0651" y="2942857"/>
            <a:ext cx="3813349" cy="3915143"/>
          </a:xfrm>
        </p:spPr>
      </p:pic>
      <p:sp>
        <p:nvSpPr>
          <p:cNvPr id="7" name="TextBox 6"/>
          <p:cNvSpPr txBox="1"/>
          <p:nvPr/>
        </p:nvSpPr>
        <p:spPr>
          <a:xfrm>
            <a:off x="1331640" y="1412776"/>
            <a:ext cx="78187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Получив ключик, довольный Буратино вернулся домой….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48680"/>
            <a:ext cx="79391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развитие устойчивого интереса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 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формирование коммуникативных навыков и волевых качеств личности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и развить навыки выполнения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натуральными числами;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решать текстовые задачи с практическим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852936"/>
            <a:ext cx="7628384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Горят причудливо краски,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как ни мудра голова,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все-таки верьте сказке,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всегда права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игры: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Учащиеся </a:t>
            </a:r>
            <a:r>
              <a:rPr lang="ru-RU" dirty="0" smtClean="0"/>
              <a:t>разбиваются на две команды; </a:t>
            </a:r>
          </a:p>
          <a:p>
            <a:pPr lvl="0"/>
            <a:r>
              <a:rPr lang="ru-RU" dirty="0" smtClean="0"/>
              <a:t>Команды отвечают на вопросы письменно;</a:t>
            </a:r>
          </a:p>
          <a:p>
            <a:pPr lvl="0"/>
            <a:r>
              <a:rPr lang="ru-RU" dirty="0" smtClean="0"/>
              <a:t>Побеждает в игре та команда, которая больше наберет баллов.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Вместе </a:t>
            </a:r>
            <a:r>
              <a:rPr lang="ru-RU" dirty="0" smtClean="0"/>
              <a:t>с героем сказки Буратино мы совершим путешествие по стране чисел.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555\Desktop\DSC_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1484783"/>
            <a:ext cx="3545265" cy="537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603448"/>
            <a:ext cx="7642096" cy="1916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</a:t>
            </a:r>
            <a:r>
              <a:rPr lang="ru-RU" dirty="0" smtClean="0"/>
              <a:t>ыполните действия и </a:t>
            </a:r>
            <a:r>
              <a:rPr lang="ru-RU" dirty="0" smtClean="0"/>
              <a:t>узнайте, что хочет найти </a:t>
            </a:r>
            <a:r>
              <a:rPr lang="ru-RU" dirty="0" smtClean="0"/>
              <a:t>Буратино: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54868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(</a:t>
            </a:r>
            <a:r>
              <a:rPr lang="ru-RU" dirty="0" smtClean="0"/>
              <a:t>311+44)-211=</a:t>
            </a:r>
          </a:p>
          <a:p>
            <a:pPr lvl="0"/>
            <a:r>
              <a:rPr lang="ru-RU" dirty="0" smtClean="0"/>
              <a:t>(236+417)-117=</a:t>
            </a:r>
          </a:p>
          <a:p>
            <a:pPr lvl="0"/>
            <a:r>
              <a:rPr lang="ru-RU" dirty="0" smtClean="0"/>
              <a:t>1441-(326+441)=</a:t>
            </a:r>
          </a:p>
          <a:p>
            <a:pPr lvl="0"/>
            <a:r>
              <a:rPr lang="ru-RU" dirty="0" smtClean="0"/>
              <a:t>146-(31+46)=</a:t>
            </a:r>
          </a:p>
          <a:p>
            <a:pPr lvl="0"/>
            <a:r>
              <a:rPr lang="ru-RU" dirty="0" smtClean="0"/>
              <a:t>(36+19)+44=</a:t>
            </a:r>
          </a:p>
          <a:p>
            <a:pPr lvl="0"/>
            <a:r>
              <a:rPr lang="ru-RU" dirty="0" smtClean="0"/>
              <a:t>458+317+42=</a:t>
            </a:r>
          </a:p>
          <a:p>
            <a:pPr>
              <a:buNone/>
            </a:pPr>
            <a:r>
              <a:rPr lang="ru-RU" dirty="0" smtClean="0"/>
              <a:t>Ответы: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536-л</a:t>
            </a:r>
            <a:r>
              <a:rPr lang="ru-RU" dirty="0" smtClean="0"/>
              <a:t>, 144-к, 69-ч, 23-м, 817-к, 674-ю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2459360" cy="2459360"/>
          </a:xfrm>
        </p:spPr>
      </p:pic>
      <p:sp>
        <p:nvSpPr>
          <p:cNvPr id="6" name="TextBox 5"/>
          <p:cNvSpPr txBox="1"/>
          <p:nvPr/>
        </p:nvSpPr>
        <p:spPr>
          <a:xfrm>
            <a:off x="1259632" y="1700808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Буратино лег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семь часов вечера,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заведя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будильник на восемь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часов он проспал, пока его не разбудил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будильник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Буратино в шкафу лежали в вперемежку три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пары носков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красными полосками и четыре пары с желтыми полосками. Какое наименьшее число носков он должен взять из шкафа в темноте, чтобы иметь не менее пары носков одного цвета?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носки-полосатые-Пчелка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73016"/>
            <a:ext cx="3230970" cy="2419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Одна утка на вертеле жарится до готовности один час. За сколько часов на одном вертеле зажарятся сразу три утки?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C:\Users\555\Desktop\DSC_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99247"/>
            <a:ext cx="5280055" cy="3958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</TotalTime>
  <Words>310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Сказка на уроке математики</vt:lpstr>
      <vt:lpstr>Слайд 2</vt:lpstr>
      <vt:lpstr>«Горят причудливо краски, И, как ни мудра голова, Вы все-таки верьте сказке, Сказка всегда права» </vt:lpstr>
      <vt:lpstr>Правила игры: </vt:lpstr>
      <vt:lpstr>  Вместе с героем сказки Буратино мы совершим путешествие по стране чисел. </vt:lpstr>
      <vt:lpstr>   Выполните действия и узнайте, что хочет найти Буратино: 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на уроке математики</dc:title>
  <dc:creator>555</dc:creator>
  <cp:lastModifiedBy>555</cp:lastModifiedBy>
  <cp:revision>6</cp:revision>
  <dcterms:created xsi:type="dcterms:W3CDTF">2014-01-31T11:51:46Z</dcterms:created>
  <dcterms:modified xsi:type="dcterms:W3CDTF">2014-01-31T12:55:57Z</dcterms:modified>
</cp:coreProperties>
</file>