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DAD2-2AAF-4014-901D-ED0EF47BFA65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282F-426A-42E9-B851-42FC2F100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0627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острову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НАТУРАЛЬНЫХ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500702"/>
            <a:ext cx="3049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2012 год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карточка 28"/>
          <p:cNvSpPr/>
          <p:nvPr/>
        </p:nvSpPr>
        <p:spPr>
          <a:xfrm>
            <a:off x="0" y="428604"/>
            <a:ext cx="2357422" cy="2643206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500042"/>
            <a:ext cx="1785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836"/>
            </a:pPr>
            <a:r>
              <a:rPr lang="ru-RU" sz="3200" b="1" dirty="0" smtClean="0"/>
              <a:t>  18</a:t>
            </a:r>
          </a:p>
          <a:p>
            <a:pPr marL="342900" indent="-342900"/>
            <a:r>
              <a:rPr lang="ru-RU" sz="3200" b="1" dirty="0" smtClean="0"/>
              <a:t>18       12</a:t>
            </a:r>
          </a:p>
          <a:p>
            <a:pPr marL="342900" indent="-342900"/>
            <a:r>
              <a:rPr lang="ru-RU" sz="3200" b="1" dirty="0"/>
              <a:t> </a:t>
            </a:r>
            <a:r>
              <a:rPr lang="ru-RU" sz="3200" b="1" dirty="0" smtClean="0"/>
              <a:t>    36</a:t>
            </a:r>
          </a:p>
          <a:p>
            <a:pPr marL="342900" indent="-342900"/>
            <a:r>
              <a:rPr lang="ru-RU" sz="3200" b="1" dirty="0"/>
              <a:t> </a:t>
            </a:r>
            <a:r>
              <a:rPr lang="ru-RU" sz="3200" b="1" dirty="0" smtClean="0"/>
              <a:t>    36</a:t>
            </a:r>
          </a:p>
          <a:p>
            <a:pPr marL="342900" indent="-342900"/>
            <a:r>
              <a:rPr lang="ru-RU" sz="3200" b="1" dirty="0"/>
              <a:t> </a:t>
            </a:r>
            <a:r>
              <a:rPr lang="ru-RU" sz="3200" b="1" dirty="0" smtClean="0"/>
              <a:t>       0</a:t>
            </a:r>
            <a:endParaRPr lang="ru-RU" sz="32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036216" y="892554"/>
            <a:ext cx="500066" cy="794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85852" y="1000108"/>
            <a:ext cx="57150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596" y="1500174"/>
            <a:ext cx="71438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44" y="1071546"/>
            <a:ext cx="21431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571472" y="2000240"/>
            <a:ext cx="21431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5786" y="2500306"/>
            <a:ext cx="50006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карточка 29"/>
          <p:cNvSpPr/>
          <p:nvPr/>
        </p:nvSpPr>
        <p:spPr>
          <a:xfrm>
            <a:off x="2786050" y="1142984"/>
            <a:ext cx="3786214" cy="928694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карточка 30"/>
          <p:cNvSpPr/>
          <p:nvPr/>
        </p:nvSpPr>
        <p:spPr>
          <a:xfrm>
            <a:off x="6786578" y="428604"/>
            <a:ext cx="2357422" cy="2643206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карточка 31"/>
          <p:cNvSpPr/>
          <p:nvPr/>
        </p:nvSpPr>
        <p:spPr>
          <a:xfrm>
            <a:off x="6786578" y="4000504"/>
            <a:ext cx="2357422" cy="2643206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карточка 32"/>
          <p:cNvSpPr/>
          <p:nvPr/>
        </p:nvSpPr>
        <p:spPr>
          <a:xfrm>
            <a:off x="785786" y="5000636"/>
            <a:ext cx="3643338" cy="928694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карточка 33"/>
          <p:cNvSpPr/>
          <p:nvPr/>
        </p:nvSpPr>
        <p:spPr>
          <a:xfrm>
            <a:off x="2500298" y="3000372"/>
            <a:ext cx="4143404" cy="857256"/>
          </a:xfrm>
          <a:prstGeom prst="flowChartPunchedCard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857984" y="4143380"/>
            <a:ext cx="228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102102  102</a:t>
            </a:r>
          </a:p>
          <a:p>
            <a:r>
              <a:rPr lang="ru-RU" sz="3200" b="1" dirty="0" smtClean="0"/>
              <a:t>102          11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102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102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0</a:t>
            </a:r>
            <a:endParaRPr lang="ru-RU" sz="32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8036743" y="4536289"/>
            <a:ext cx="6429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358214" y="4643446"/>
            <a:ext cx="78578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929454" y="5143512"/>
            <a:ext cx="11430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715272" y="6143644"/>
            <a:ext cx="5715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86578" y="4643446"/>
            <a:ext cx="2143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58082" y="5643578"/>
            <a:ext cx="2857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13572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160 : (18 -18) = 160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85786" y="528638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254: (164-164)=254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286644" y="428604"/>
            <a:ext cx="1428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423</a:t>
            </a:r>
          </a:p>
          <a:p>
            <a:r>
              <a:rPr lang="ru-RU" sz="3200" b="1" dirty="0" smtClean="0"/>
              <a:t>   102</a:t>
            </a:r>
          </a:p>
          <a:p>
            <a:r>
              <a:rPr lang="ru-RU" sz="3200" b="1" dirty="0" smtClean="0"/>
              <a:t>   846</a:t>
            </a:r>
          </a:p>
          <a:p>
            <a:r>
              <a:rPr lang="ru-RU" sz="3200" b="1" dirty="0" smtClean="0"/>
              <a:t> 423</a:t>
            </a:r>
          </a:p>
          <a:p>
            <a:r>
              <a:rPr lang="ru-RU" sz="3200" b="1" dirty="0" smtClean="0"/>
              <a:t>5076</a:t>
            </a:r>
            <a:endParaRPr lang="ru-RU" sz="32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358082" y="1428736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000892" y="2428868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54" idx="1"/>
          </p:cNvCxnSpPr>
          <p:nvPr/>
        </p:nvCxnSpPr>
        <p:spPr>
          <a:xfrm rot="10800000" flipV="1">
            <a:off x="7286644" y="1705876"/>
            <a:ext cx="1588" cy="2943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143768" y="1857364"/>
            <a:ext cx="28575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143768" y="785794"/>
            <a:ext cx="285752" cy="214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7143768" y="785794"/>
            <a:ext cx="285752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428860" y="328612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124 – 48 : 12 + 18 ∙ 5=30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0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ошибки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143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Рассчитайте время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52" y="857232"/>
            <a:ext cx="900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часов со скоростью 62 км/ч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14620"/>
            <a:ext cx="8630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часа со скоростью 59 км/ч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435769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Какое расстояние нужно проплыть?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0" y="142852"/>
            <a:ext cx="3071802" cy="3643338"/>
          </a:xfrm>
          <a:prstGeom prst="trapezoid">
            <a:avLst>
              <a:gd name="adj" fmla="val 156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П) 18 ∙ 4</a:t>
            </a:r>
          </a:p>
          <a:p>
            <a:r>
              <a:rPr lang="ru-RU" sz="3600" b="1" dirty="0" smtClean="0"/>
              <a:t>У) 128 – 74 </a:t>
            </a:r>
          </a:p>
          <a:p>
            <a:r>
              <a:rPr lang="ru-RU" sz="3600" b="1" dirty="0" smtClean="0"/>
              <a:t>Л) 8 ∙ 16</a:t>
            </a:r>
          </a:p>
          <a:p>
            <a:r>
              <a:rPr lang="ru-RU" sz="3600" b="1" dirty="0" smtClean="0"/>
              <a:t>Б) 54 : 3</a:t>
            </a:r>
          </a:p>
          <a:p>
            <a:r>
              <a:rPr lang="ru-RU" sz="3600" b="1" dirty="0" smtClean="0"/>
              <a:t>А) 72 : 8</a:t>
            </a:r>
          </a:p>
          <a:p>
            <a:r>
              <a:rPr lang="ru-RU" sz="3600" b="1" dirty="0" smtClean="0"/>
              <a:t>А) 9 ∙ 2</a:t>
            </a:r>
            <a:endParaRPr lang="ru-RU" sz="36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6072198" y="214290"/>
            <a:ext cx="3071802" cy="3643338"/>
          </a:xfrm>
          <a:prstGeom prst="trapezoid">
            <a:avLst>
              <a:gd name="adj" fmla="val 156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3000364" y="3000372"/>
            <a:ext cx="3071802" cy="3643338"/>
          </a:xfrm>
          <a:prstGeom prst="trapezoid">
            <a:avLst>
              <a:gd name="adj" fmla="val 156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3143248"/>
            <a:ext cx="264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У) 12 ∙ 5</a:t>
            </a:r>
          </a:p>
          <a:p>
            <a:r>
              <a:rPr lang="ru-RU" sz="3600" b="1" dirty="0" smtClean="0"/>
              <a:t>А) 4 ∙ 30</a:t>
            </a:r>
          </a:p>
          <a:p>
            <a:r>
              <a:rPr lang="ru-RU" sz="3600" b="1" dirty="0" smtClean="0"/>
              <a:t>Н)2 + 10</a:t>
            </a:r>
          </a:p>
          <a:p>
            <a:r>
              <a:rPr lang="ru-RU" sz="3600" b="1" dirty="0" smtClean="0"/>
              <a:t>А) 72 : 36</a:t>
            </a:r>
          </a:p>
          <a:p>
            <a:r>
              <a:rPr lang="ru-RU" sz="3600" b="1" dirty="0" smtClean="0"/>
              <a:t>Р) 60 : 15</a:t>
            </a:r>
          </a:p>
          <a:p>
            <a:r>
              <a:rPr lang="ru-RU" sz="3600" b="1" dirty="0" smtClean="0"/>
              <a:t>Г) 120 – 48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85728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О) 18 ∙ 3</a:t>
            </a:r>
          </a:p>
          <a:p>
            <a:r>
              <a:rPr lang="ru-RU" sz="3600" b="1" dirty="0" smtClean="0"/>
              <a:t>Т) 79 + 23</a:t>
            </a:r>
          </a:p>
          <a:p>
            <a:r>
              <a:rPr lang="ru-RU" sz="3600" b="1" dirty="0" smtClean="0"/>
              <a:t>В) 13 + 5</a:t>
            </a:r>
          </a:p>
          <a:p>
            <a:r>
              <a:rPr lang="ru-RU" sz="3600" b="1" dirty="0" smtClean="0"/>
              <a:t>О) 34 – 21 </a:t>
            </a:r>
          </a:p>
          <a:p>
            <a:r>
              <a:rPr lang="ru-RU" sz="3600" b="1" dirty="0" smtClean="0"/>
              <a:t>С) 54 + 25</a:t>
            </a:r>
          </a:p>
          <a:p>
            <a:r>
              <a:rPr lang="ru-RU" sz="3600" b="1" dirty="0" smtClean="0"/>
              <a:t>Р) 102 : 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0" y="142852"/>
            <a:ext cx="3071802" cy="3643338"/>
          </a:xfrm>
          <a:prstGeom prst="trapezoid">
            <a:avLst>
              <a:gd name="adj" fmla="val 156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В) 46 + 38</a:t>
            </a:r>
          </a:p>
          <a:p>
            <a:r>
              <a:rPr lang="ru-RU" sz="3600" b="1" dirty="0" smtClean="0"/>
              <a:t>К) 2 + 44</a:t>
            </a:r>
          </a:p>
          <a:p>
            <a:r>
              <a:rPr lang="ru-RU" sz="3600" b="1" dirty="0" smtClean="0"/>
              <a:t>О) 84 : 7</a:t>
            </a:r>
          </a:p>
          <a:p>
            <a:r>
              <a:rPr lang="ru-RU" sz="3600" b="1" dirty="0" smtClean="0"/>
              <a:t>С) 12 ∙ 5</a:t>
            </a:r>
          </a:p>
          <a:p>
            <a:r>
              <a:rPr lang="ru-RU" sz="3600" b="1" dirty="0" smtClean="0"/>
              <a:t>О) 36 : 18</a:t>
            </a:r>
          </a:p>
          <a:p>
            <a:r>
              <a:rPr lang="ru-RU" sz="3600" b="1" dirty="0" smtClean="0"/>
              <a:t>Т) 60 – 24 </a:t>
            </a:r>
            <a:endParaRPr lang="ru-RU" sz="3600" b="1" dirty="0"/>
          </a:p>
        </p:txBody>
      </p:sp>
      <p:sp>
        <p:nvSpPr>
          <p:cNvPr id="5" name="Трапеция 4"/>
          <p:cNvSpPr/>
          <p:nvPr/>
        </p:nvSpPr>
        <p:spPr>
          <a:xfrm>
            <a:off x="5857884" y="214290"/>
            <a:ext cx="3071802" cy="3643338"/>
          </a:xfrm>
          <a:prstGeom prst="trapezoid">
            <a:avLst>
              <a:gd name="adj" fmla="val 156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6512" y="428604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К) 15 + 20</a:t>
            </a:r>
          </a:p>
          <a:p>
            <a:r>
              <a:rPr lang="ru-RU" sz="3600" b="1" dirty="0" smtClean="0"/>
              <a:t>Б) 20 – 3 </a:t>
            </a:r>
          </a:p>
          <a:p>
            <a:r>
              <a:rPr lang="ru-RU" sz="3600" b="1" dirty="0" smtClean="0"/>
              <a:t>М) 140 : 7</a:t>
            </a:r>
          </a:p>
          <a:p>
            <a:r>
              <a:rPr lang="ru-RU" sz="3600" b="1" dirty="0" smtClean="0"/>
              <a:t>А) 35 ∙ 4</a:t>
            </a:r>
          </a:p>
          <a:p>
            <a:r>
              <a:rPr lang="ru-RU" sz="3600" b="1" dirty="0" smtClean="0"/>
              <a:t>З) 51 – 36 </a:t>
            </a:r>
          </a:p>
          <a:p>
            <a:r>
              <a:rPr lang="ru-RU" sz="3600" b="1" dirty="0" smtClean="0"/>
              <a:t>У) 17 ∙ 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объединение 1"/>
          <p:cNvSpPr/>
          <p:nvPr/>
        </p:nvSpPr>
        <p:spPr>
          <a:xfrm>
            <a:off x="214282" y="1142984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357158" y="3429000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3286116" y="5572140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3357554" y="3429000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6143636" y="1142984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3214678" y="1142984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428596" y="5572140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объединение 18"/>
          <p:cNvSpPr/>
          <p:nvPr/>
        </p:nvSpPr>
        <p:spPr>
          <a:xfrm>
            <a:off x="6286480" y="3429000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1000100" y="1357298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1857356" y="1357298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4429124" y="1714488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5072066" y="1285860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3786182" y="1285860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2357422" y="5643578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928662" y="5643578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7572396" y="4000504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8143900" y="3571876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6858016" y="3571876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5072066" y="3643314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4143372" y="3643314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1571604" y="3714752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7358082" y="1428736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лнце 33"/>
          <p:cNvSpPr/>
          <p:nvPr/>
        </p:nvSpPr>
        <p:spPr>
          <a:xfrm>
            <a:off x="1643042" y="6143644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4500562" y="5857892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1142976" y="142852"/>
            <a:ext cx="1785950" cy="7143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7215206" y="142852"/>
            <a:ext cx="1785950" cy="71438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Прямоугольный треугольник 37"/>
          <p:cNvSpPr/>
          <p:nvPr/>
        </p:nvSpPr>
        <p:spPr>
          <a:xfrm>
            <a:off x="4357686" y="2428868"/>
            <a:ext cx="1785950" cy="71438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7215206" y="2500306"/>
            <a:ext cx="1785950" cy="7143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1428728" y="4572008"/>
            <a:ext cx="1785950" cy="71438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4357686" y="4643446"/>
            <a:ext cx="1785950" cy="7143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36" idx="0"/>
          </p:cNvCxnSpPr>
          <p:nvPr/>
        </p:nvCxnSpPr>
        <p:spPr>
          <a:xfrm rot="16200000" flipH="1">
            <a:off x="642910" y="642918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6715934" y="2999578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3858414" y="2928140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6715934" y="642124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3858414" y="5142718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929456" y="5071280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3786182" y="0"/>
            <a:ext cx="1785950" cy="114298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857224" y="2285992"/>
            <a:ext cx="1785950" cy="114298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6572264" y="4643446"/>
            <a:ext cx="2571736" cy="22145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86644" y="4714884"/>
            <a:ext cx="12858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Блок-схема: объединение 53"/>
          <p:cNvSpPr/>
          <p:nvPr/>
        </p:nvSpPr>
        <p:spPr>
          <a:xfrm>
            <a:off x="6286480" y="5714992"/>
            <a:ext cx="2857520" cy="11430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лнце 54"/>
          <p:cNvSpPr/>
          <p:nvPr/>
        </p:nvSpPr>
        <p:spPr>
          <a:xfrm>
            <a:off x="8001024" y="5929330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лнце 55"/>
          <p:cNvSpPr/>
          <p:nvPr/>
        </p:nvSpPr>
        <p:spPr>
          <a:xfrm>
            <a:off x="7072330" y="5857892"/>
            <a:ext cx="357190" cy="285752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6858016" y="4572008"/>
            <a:ext cx="1785950" cy="114298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78090">
            <a:off x="295145" y="860480"/>
            <a:ext cx="8504220" cy="23574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завершено!</a:t>
            </a:r>
          </a:p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239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11</cp:revision>
  <dcterms:created xsi:type="dcterms:W3CDTF">2012-09-01T09:10:58Z</dcterms:created>
  <dcterms:modified xsi:type="dcterms:W3CDTF">2012-09-06T14:52:49Z</dcterms:modified>
</cp:coreProperties>
</file>