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3" r:id="rId6"/>
    <p:sldId id="259" r:id="rId7"/>
    <p:sldId id="264" r:id="rId8"/>
    <p:sldId id="260" r:id="rId9"/>
    <p:sldId id="262" r:id="rId10"/>
    <p:sldId id="261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Приятного аппетита!!!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Зачем человеку еда?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 Мы едим для того, чтобы жить , а не живем  для того , чтобы есть».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Углеводы – запас энергии, топливо организма!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Бывают простыми – дают энергию моментально; и сложными – обеспечивают «несгораемый» запас</a:t>
            </a:r>
          </a:p>
          <a:p>
            <a:r>
              <a:rPr lang="ru-RU" dirty="0" smtClean="0"/>
              <a:t>Особенно много углеводов необходимо мозгу</a:t>
            </a:r>
          </a:p>
          <a:p>
            <a:r>
              <a:rPr lang="ru-RU" dirty="0" smtClean="0"/>
              <a:t>Белки при дефиците углеводов используются организмом неправильно, вредят здоровью</a:t>
            </a:r>
          </a:p>
          <a:p>
            <a:r>
              <a:rPr lang="ru-RU" dirty="0" smtClean="0"/>
              <a:t>Углеводами богаты:</a:t>
            </a:r>
          </a:p>
          <a:p>
            <a:pPr>
              <a:buFontTx/>
              <a:buChar char="-"/>
            </a:pPr>
            <a:r>
              <a:rPr lang="ru-RU" sz="2800" dirty="0" smtClean="0"/>
              <a:t>мучные изделия</a:t>
            </a:r>
          </a:p>
          <a:p>
            <a:pPr>
              <a:buFontTx/>
              <a:buChar char="-"/>
            </a:pPr>
            <a:r>
              <a:rPr lang="ru-RU" sz="2800" dirty="0" smtClean="0"/>
              <a:t>Рис, греча, пшено, геркулес и другие крупы</a:t>
            </a:r>
          </a:p>
          <a:p>
            <a:pPr>
              <a:buFontTx/>
              <a:buChar char="-"/>
            </a:pPr>
            <a:r>
              <a:rPr lang="ru-RU" sz="2800" dirty="0" smtClean="0"/>
              <a:t>Бананы, виноград, вишня, черешня</a:t>
            </a:r>
          </a:p>
          <a:p>
            <a:pPr>
              <a:buFontTx/>
              <a:buChar char="-"/>
            </a:pPr>
            <a:r>
              <a:rPr lang="ru-RU" sz="2800" dirty="0" smtClean="0"/>
              <a:t>Мёд</a:t>
            </a:r>
          </a:p>
          <a:p>
            <a:pPr>
              <a:buFontTx/>
              <a:buChar char="-"/>
            </a:pPr>
            <a:r>
              <a:rPr lang="ru-RU" sz="2800" dirty="0" smtClean="0"/>
              <a:t>Фасоль, бобы, кукуруза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– и жизнь!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Организм взрослого человека примерно на 65% состоит из </a:t>
            </a:r>
            <a:r>
              <a:rPr lang="ru-RU" dirty="0" smtClean="0"/>
              <a:t>воды</a:t>
            </a:r>
          </a:p>
          <a:p>
            <a:r>
              <a:rPr lang="ru-RU" dirty="0" smtClean="0"/>
              <a:t>Все </a:t>
            </a:r>
            <a:r>
              <a:rPr lang="ru-RU" dirty="0" smtClean="0"/>
              <a:t>биохимические </a:t>
            </a:r>
            <a:r>
              <a:rPr lang="ru-RU" dirty="0" smtClean="0"/>
              <a:t>реакции организма происходят в водной </a:t>
            </a:r>
            <a:r>
              <a:rPr lang="ru-RU" dirty="0" smtClean="0"/>
              <a:t>среде</a:t>
            </a:r>
          </a:p>
          <a:p>
            <a:r>
              <a:rPr lang="ru-RU" dirty="0" smtClean="0"/>
              <a:t>Вода помогает организму избавляться от ненужных </a:t>
            </a:r>
            <a:r>
              <a:rPr lang="ru-RU" dirty="0" smtClean="0"/>
              <a:t>и вредных продуктов </a:t>
            </a:r>
            <a:r>
              <a:rPr lang="ru-RU" dirty="0" smtClean="0"/>
              <a:t>обмена </a:t>
            </a:r>
            <a:r>
              <a:rPr lang="ru-RU" dirty="0" smtClean="0"/>
              <a:t>веществ</a:t>
            </a:r>
          </a:p>
          <a:p>
            <a:r>
              <a:rPr lang="ru-RU" dirty="0" smtClean="0"/>
              <a:t>Вода и сама вступает в реакции с веществами, образуя новые незаменимые соединения</a:t>
            </a:r>
          </a:p>
          <a:p>
            <a:r>
              <a:rPr lang="ru-RU" dirty="0" smtClean="0"/>
              <a:t>Вода помогает полезным веществам быстрее растворяться и попадать к органам.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Минеральные вещества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кальций</a:t>
            </a:r>
          </a:p>
          <a:p>
            <a:r>
              <a:rPr lang="ru-RU" dirty="0" smtClean="0"/>
              <a:t>фосфор</a:t>
            </a:r>
          </a:p>
          <a:p>
            <a:r>
              <a:rPr lang="ru-RU" dirty="0" smtClean="0"/>
              <a:t>натрий</a:t>
            </a:r>
          </a:p>
          <a:p>
            <a:r>
              <a:rPr lang="ru-RU" dirty="0" smtClean="0"/>
              <a:t>калий</a:t>
            </a:r>
          </a:p>
          <a:p>
            <a:r>
              <a:rPr lang="ru-RU" dirty="0" smtClean="0"/>
              <a:t>хлориды</a:t>
            </a:r>
          </a:p>
          <a:p>
            <a:r>
              <a:rPr lang="ru-RU" dirty="0" smtClean="0"/>
              <a:t>магний</a:t>
            </a:r>
          </a:p>
          <a:p>
            <a:r>
              <a:rPr lang="ru-RU" dirty="0" smtClean="0"/>
              <a:t>железо</a:t>
            </a:r>
          </a:p>
          <a:p>
            <a:r>
              <a:rPr lang="ru-RU" dirty="0" smtClean="0"/>
              <a:t>цинк</a:t>
            </a:r>
          </a:p>
          <a:p>
            <a:r>
              <a:rPr lang="ru-RU" dirty="0" smtClean="0"/>
              <a:t>марганец</a:t>
            </a:r>
          </a:p>
          <a:p>
            <a:r>
              <a:rPr lang="ru-RU" dirty="0" smtClean="0"/>
              <a:t>хром</a:t>
            </a:r>
          </a:p>
          <a:p>
            <a:r>
              <a:rPr lang="ru-RU" dirty="0" smtClean="0"/>
              <a:t>медь</a:t>
            </a:r>
          </a:p>
          <a:p>
            <a:r>
              <a:rPr lang="ru-RU" dirty="0" smtClean="0"/>
              <a:t>кобальт</a:t>
            </a:r>
          </a:p>
          <a:p>
            <a:r>
              <a:rPr lang="ru-RU" dirty="0" smtClean="0"/>
              <a:t>молибден</a:t>
            </a:r>
          </a:p>
          <a:p>
            <a:r>
              <a:rPr lang="ru-RU" dirty="0" smtClean="0"/>
              <a:t>селен</a:t>
            </a:r>
          </a:p>
          <a:p>
            <a:r>
              <a:rPr lang="ru-RU" dirty="0" smtClean="0"/>
              <a:t>фториды</a:t>
            </a:r>
          </a:p>
          <a:p>
            <a:r>
              <a:rPr lang="ru-RU" dirty="0" smtClean="0"/>
              <a:t>йодиды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Фосфор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Рост костей и зубов, их крепость в течение всей жизни</a:t>
            </a:r>
          </a:p>
          <a:p>
            <a:r>
              <a:rPr lang="ru-RU" dirty="0" smtClean="0"/>
              <a:t>орехи, бобовые, крупы, шпинат, чеснок, морковь, тыква, капуста, петрушка, ягоды </a:t>
            </a:r>
            <a:r>
              <a:rPr lang="ru-RU" dirty="0" smtClean="0"/>
              <a:t>и </a:t>
            </a:r>
            <a:r>
              <a:rPr lang="ru-RU" dirty="0" smtClean="0"/>
              <a:t>грибы; молоко, сыр, мясо, рыба, говяжья печень, икра </a:t>
            </a:r>
            <a:r>
              <a:rPr lang="ru-RU" dirty="0" smtClean="0"/>
              <a:t>осетровых рыб, </a:t>
            </a:r>
            <a:r>
              <a:rPr lang="ru-RU" dirty="0" smtClean="0"/>
              <a:t>яйца.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Кальций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Помогает работе сердца и вообще мышц, нужен для свертываемости крови, для роста зубов и костей, препятствует аллергии</a:t>
            </a:r>
          </a:p>
          <a:p>
            <a:r>
              <a:rPr lang="ru-RU" dirty="0" smtClean="0"/>
              <a:t>Им богаты: кунжут, сыр, миндаль, петрушка, молочные продукты, морепродукты, капуста, апельсины, малина, виноград, киви</a:t>
            </a:r>
          </a:p>
          <a:p>
            <a:r>
              <a:rPr lang="ru-RU" dirty="0" smtClean="0"/>
              <a:t>Чтобы кальций правильно усвоился, необходим витамин </a:t>
            </a:r>
            <a:r>
              <a:rPr lang="en-US" dirty="0" smtClean="0"/>
              <a:t>D </a:t>
            </a:r>
            <a:r>
              <a:rPr lang="ru-RU" dirty="0" smtClean="0"/>
              <a:t>и </a:t>
            </a:r>
            <a:r>
              <a:rPr lang="en-US" dirty="0" smtClean="0"/>
              <a:t>C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Калий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Калий находится внутри клеток организма, а натрий – снаружи. Они нужны для прочности стенок клетки.</a:t>
            </a:r>
          </a:p>
          <a:p>
            <a:r>
              <a:rPr lang="ru-RU" dirty="0" smtClean="0"/>
              <a:t>Калий улучшает снабжение мозга кислородом</a:t>
            </a:r>
          </a:p>
          <a:p>
            <a:r>
              <a:rPr lang="ru-RU" dirty="0" smtClean="0"/>
              <a:t>Обеспечивает работу почек</a:t>
            </a:r>
          </a:p>
          <a:p>
            <a:r>
              <a:rPr lang="ru-RU" dirty="0" smtClean="0"/>
              <a:t>Участвует в нервной регуляции сердечных сокращений</a:t>
            </a:r>
          </a:p>
          <a:p>
            <a:r>
              <a:rPr lang="ru-RU" dirty="0" smtClean="0"/>
              <a:t>Им богаты: чай, дрожжи, курага, какао, изюм, орехи, чеснок, бананы, мёд, томаты, горошек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Железо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Без железа кровь не смогла бы доставлять кислород к органам</a:t>
            </a:r>
          </a:p>
          <a:p>
            <a:r>
              <a:rPr lang="ru-RU" dirty="0" smtClean="0"/>
              <a:t>Обеспечивает рост, процесс дыхания, иммунитет</a:t>
            </a:r>
          </a:p>
          <a:p>
            <a:r>
              <a:rPr lang="ru-RU" dirty="0" smtClean="0"/>
              <a:t>Помогает пищеварению, прохождению нервных импульсов</a:t>
            </a:r>
          </a:p>
          <a:p>
            <a:r>
              <a:rPr lang="ru-RU" dirty="0" smtClean="0"/>
              <a:t>Им богаты: мясо, печень, яичный желток, кунжут, шиповник, морская капуста, яблоки, шпинат, курага, гречка, черника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Йод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«Строит» клетки, которые уничтожают чужеродные, опасные микроорганизмы, микробы</a:t>
            </a:r>
          </a:p>
          <a:p>
            <a:r>
              <a:rPr lang="ru-RU" dirty="0" smtClean="0"/>
              <a:t>Стимулирует умственные способности, участвует в обмене веществ</a:t>
            </a:r>
          </a:p>
          <a:p>
            <a:r>
              <a:rPr lang="ru-RU" dirty="0" smtClean="0"/>
              <a:t>Помогает мозгу усваивать информацию, улучшает память.</a:t>
            </a:r>
          </a:p>
          <a:p>
            <a:r>
              <a:rPr lang="ru-RU" dirty="0" smtClean="0"/>
              <a:t>Им богаты: морская капуста, печень трески, рыба, морепродукты, некоторые овощи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Стимулирует рост и развитие, влияет на нормальное развитие мозга и организма в целом</a:t>
            </a:r>
          </a:p>
          <a:p>
            <a:r>
              <a:rPr lang="ru-RU" dirty="0" smtClean="0"/>
              <a:t>Способствует кроветворению, заживлению ран</a:t>
            </a:r>
          </a:p>
          <a:p>
            <a:r>
              <a:rPr lang="ru-RU" dirty="0" smtClean="0"/>
              <a:t>Поддерживает и улучшает зрение</a:t>
            </a:r>
          </a:p>
          <a:p>
            <a:r>
              <a:rPr lang="ru-RU" dirty="0" smtClean="0"/>
              <a:t>Им богаты: морепродукты, печень, говядина, кунжут, яичный желток, почки и сердце говяжье, орехи, фасоль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правильное питание?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Питание – то, что дает нам силы, энергию.</a:t>
            </a:r>
          </a:p>
          <a:p>
            <a:r>
              <a:rPr lang="ru-RU" dirty="0" smtClean="0"/>
              <a:t>Правильное питание – такое, которое не приносит организму вреда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t01-460x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8715404" cy="55007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087668_1226385880_tablic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357166"/>
            <a:ext cx="7572428" cy="628654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Кушайте на здоровье!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переваривается пища?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Некоторые вещества начинают перевариваться уже во рту, основное переваривание происходит в желудке и кишечнике</a:t>
            </a:r>
          </a:p>
          <a:p>
            <a:pPr>
              <a:buFontTx/>
              <a:buChar char="-"/>
            </a:pPr>
            <a:r>
              <a:rPr lang="ru-RU" dirty="0" smtClean="0"/>
              <a:t>На пищу действуют: желудочный сок, поджелудочный сок, кишечный сок и желчь</a:t>
            </a:r>
          </a:p>
          <a:p>
            <a:pPr>
              <a:buFontTx/>
              <a:buChar char="-"/>
            </a:pPr>
            <a:r>
              <a:rPr lang="ru-RU" dirty="0" smtClean="0"/>
              <a:t>Около </a:t>
            </a:r>
            <a:r>
              <a:rPr lang="ru-RU" dirty="0" smtClean="0"/>
              <a:t>90 % содержащихся в пище ценных питательных веществ расщепляется и превращается в усвояемые для организма продукты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Энергия, красота, здоровье!</a:t>
            </a:r>
            <a:endParaRPr lang="ru-RU" dirty="0"/>
          </a:p>
        </p:txBody>
      </p:sp>
      <p:pic>
        <p:nvPicPr>
          <p:cNvPr id="1026" name="Picture 2" descr="C:\Users\Еленка\Documents\МОЙ КЛАСС\Воспитательная работа\ee27c3675f0379ff00f4b86b50719df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742955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Белки – фундамент организма!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Белки – фундамент организма!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Бывают животные и растительные.</a:t>
            </a:r>
          </a:p>
          <a:p>
            <a:r>
              <a:rPr lang="ru-RU" dirty="0" smtClean="0"/>
              <a:t>Состоят из аминокислот, 9 из которых могут поступить в организм человека только с пищей, остальные 13 могут синтезироваться в организме.</a:t>
            </a:r>
          </a:p>
          <a:p>
            <a:r>
              <a:rPr lang="ru-RU" dirty="0" smtClean="0"/>
              <a:t>Белками богаты:  </a:t>
            </a:r>
          </a:p>
          <a:p>
            <a:r>
              <a:rPr lang="ru-RU" dirty="0" smtClean="0"/>
              <a:t>яичные </a:t>
            </a:r>
            <a:r>
              <a:rPr lang="ru-RU" dirty="0" smtClean="0"/>
              <a:t>белки, </a:t>
            </a:r>
            <a:endParaRPr lang="ru-RU" dirty="0" smtClean="0"/>
          </a:p>
          <a:p>
            <a:r>
              <a:rPr lang="ru-RU" dirty="0" smtClean="0"/>
              <a:t>постное </a:t>
            </a:r>
            <a:r>
              <a:rPr lang="ru-RU" dirty="0" smtClean="0"/>
              <a:t>мясо (говядина, курица, индейка), </a:t>
            </a:r>
            <a:endParaRPr lang="ru-RU" dirty="0" smtClean="0"/>
          </a:p>
          <a:p>
            <a:r>
              <a:rPr lang="ru-RU" dirty="0" smtClean="0"/>
              <a:t>рыба </a:t>
            </a:r>
            <a:r>
              <a:rPr lang="ru-RU" dirty="0" smtClean="0"/>
              <a:t>(минтай, треска, пикша, камбала, судак, хек, горбуша, лосось), </a:t>
            </a:r>
            <a:endParaRPr lang="ru-RU" dirty="0" smtClean="0"/>
          </a:p>
          <a:p>
            <a:r>
              <a:rPr lang="ru-RU" dirty="0" smtClean="0"/>
              <a:t>молоко </a:t>
            </a:r>
            <a:r>
              <a:rPr lang="ru-RU" dirty="0" smtClean="0"/>
              <a:t>и кисломолочные продукты пониженной жирности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Жиры – источник силы и энергии!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Жиры – источник силы и энергии!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Усваиваясь в организме, дают нам энергию</a:t>
            </a:r>
          </a:p>
          <a:p>
            <a:r>
              <a:rPr lang="ru-RU" dirty="0" smtClean="0"/>
              <a:t>Растворяют некоторые витамины</a:t>
            </a:r>
          </a:p>
          <a:p>
            <a:r>
              <a:rPr lang="ru-RU" dirty="0" smtClean="0"/>
              <a:t>Могут быть животными и растительными</a:t>
            </a:r>
          </a:p>
          <a:p>
            <a:r>
              <a:rPr lang="ru-RU" dirty="0" smtClean="0"/>
              <a:t>Жирами богаты:</a:t>
            </a:r>
          </a:p>
          <a:p>
            <a:pPr>
              <a:buFontTx/>
              <a:buChar char="-"/>
            </a:pPr>
            <a:r>
              <a:rPr lang="ru-RU" sz="2800" dirty="0" smtClean="0"/>
              <a:t>Молочные продукты</a:t>
            </a:r>
          </a:p>
          <a:p>
            <a:pPr>
              <a:buFontTx/>
              <a:buChar char="-"/>
            </a:pPr>
            <a:r>
              <a:rPr lang="ru-RU" sz="2800" dirty="0" smtClean="0"/>
              <a:t>Мясо, рыба</a:t>
            </a:r>
          </a:p>
          <a:p>
            <a:pPr>
              <a:buFontTx/>
              <a:buChar char="-"/>
            </a:pPr>
            <a:r>
              <a:rPr lang="ru-RU" sz="2800" dirty="0" smtClean="0"/>
              <a:t>Яйца</a:t>
            </a:r>
          </a:p>
          <a:p>
            <a:pPr>
              <a:buFontTx/>
              <a:buChar char="-"/>
            </a:pPr>
            <a:r>
              <a:rPr lang="ru-RU" sz="2800" dirty="0" smtClean="0"/>
              <a:t>Орехи, семечки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Углеводы – запас энергии, топливо организма!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679</Words>
  <Application>Microsoft Office PowerPoint</Application>
  <PresentationFormat>Экран (4:3)</PresentationFormat>
  <Paragraphs>93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Приятного аппетита!!!</vt:lpstr>
      <vt:lpstr>Что такое правильное питание?</vt:lpstr>
      <vt:lpstr>Как переваривается пища?</vt:lpstr>
      <vt:lpstr>Энергия, красота, здоровье!</vt:lpstr>
      <vt:lpstr>Белки – фундамент организма!</vt:lpstr>
      <vt:lpstr>Белки – фундамент организма!</vt:lpstr>
      <vt:lpstr>Жиры – источник силы и энергии!</vt:lpstr>
      <vt:lpstr>Жиры – источник силы и энергии!</vt:lpstr>
      <vt:lpstr>Углеводы – запас энергии, топливо организма!</vt:lpstr>
      <vt:lpstr>Углеводы – запас энергии, топливо организма!</vt:lpstr>
      <vt:lpstr>Вода – и жизнь!</vt:lpstr>
      <vt:lpstr>Минеральные вещества</vt:lpstr>
      <vt:lpstr>Фосфор</vt:lpstr>
      <vt:lpstr>Кальций</vt:lpstr>
      <vt:lpstr>Калий</vt:lpstr>
      <vt:lpstr>Железо</vt:lpstr>
      <vt:lpstr>Йод</vt:lpstr>
      <vt:lpstr>Цинк</vt:lpstr>
      <vt:lpstr>Слайд 19</vt:lpstr>
      <vt:lpstr>Слайд 20</vt:lpstr>
      <vt:lpstr>Слайд 21</vt:lpstr>
      <vt:lpstr>Кушайте на здоровье!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Приятного аппетита!!!</dc:title>
  <dc:creator>Еленка</dc:creator>
  <cp:lastModifiedBy>Еленка</cp:lastModifiedBy>
  <cp:revision>19</cp:revision>
  <dcterms:created xsi:type="dcterms:W3CDTF">2013-11-30T10:26:24Z</dcterms:created>
  <dcterms:modified xsi:type="dcterms:W3CDTF">2013-12-01T18:42:28Z</dcterms:modified>
</cp:coreProperties>
</file>