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9A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4" autoAdjust="0"/>
    <p:restoredTop sz="94660"/>
  </p:normalViewPr>
  <p:slideViewPr>
    <p:cSldViewPr>
      <p:cViewPr varScale="1">
        <p:scale>
          <a:sx n="41" d="100"/>
          <a:sy n="41" d="100"/>
        </p:scale>
        <p:origin x="-120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914400"/>
            <a:ext cx="7772400" cy="1470025"/>
          </a:xfrm>
        </p:spPr>
        <p:txBody>
          <a:bodyPr/>
          <a:lstStyle>
            <a:lvl1pPr>
              <a:defRPr sz="8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2743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8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905000"/>
            <a:ext cx="36957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2500" y="1905000"/>
            <a:ext cx="36957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2250" y="274638"/>
            <a:ext cx="1885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505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Majestic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Majestic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Majestic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Majestic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Majestic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Majestic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Majestic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000">
          <a:solidFill>
            <a:srgbClr val="3366FF"/>
          </a:solidFill>
          <a:latin typeface="Majestic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5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274638"/>
            <a:ext cx="49530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05000"/>
            <a:ext cx="75438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5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6408712" cy="144016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Самоуправление в начальной школе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фото 1-2 В класс\ПРОЩАНИЕ С БУКВАРЕМ\DSC_1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8812" y="0"/>
            <a:ext cx="2335187" cy="1556792"/>
          </a:xfrm>
          <a:prstGeom prst="rect">
            <a:avLst/>
          </a:prstGeom>
          <a:noFill/>
        </p:spPr>
      </p:pic>
      <p:pic>
        <p:nvPicPr>
          <p:cNvPr id="1027" name="Picture 3" descr="C:\Users\User\Desktop\фото 1-2 В класс\ПРОЩАНИЕ С БУКВАРЕМ\DSC_12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903139" cy="1268759"/>
          </a:xfrm>
          <a:prstGeom prst="rect">
            <a:avLst/>
          </a:prstGeom>
          <a:noFill/>
        </p:spPr>
      </p:pic>
      <p:pic>
        <p:nvPicPr>
          <p:cNvPr id="1028" name="Picture 4" descr="C:\Users\User\Desktop\фото 1-2 В класс\ПОЕЗДКА В ЛИПЕЦК\DSC_09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161590"/>
            <a:ext cx="5544614" cy="3696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340768"/>
            <a:ext cx="612068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самоуправления в классном коллективе осуществляется постепенно и включает в себя насколько этапов: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Диагностирование школьного, классного пространства.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Проектирование школьного, классного самоуправления.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Становление самоуправления как основного принципа жизни школы, класса.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Функционирование в оптимальном режиме.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Обновление и перестройка.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268760"/>
            <a:ext cx="5472608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Ожидаемый результат.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Обретение чувства уверенности в себе.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поддерживать других.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Осознание ответственности за свои поступки.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Расширение представлений о себе, своих возможностях.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распределять обязанности и действовать в коллективе.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Стремление использовать свои умения на радость близким.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844824"/>
            <a:ext cx="51845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Умение общаться друг с другом, уважительно относиться к мнению своих друзей,  взрослых.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Приобретение опыта активного сопереживания за результат в общем деле.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В презентации использованы материалы</a:t>
            </a:r>
          </a:p>
          <a:p>
            <a:r>
              <a:rPr lang="ru-RU" sz="2400" dirty="0" smtClean="0"/>
              <a:t>из опыта работы учителей:</a:t>
            </a:r>
          </a:p>
          <a:p>
            <a:r>
              <a:rPr lang="en-US" sz="2400" dirty="0" smtClean="0"/>
              <a:t>http://www.myshared.ru/user/57777/</a:t>
            </a:r>
            <a:r>
              <a:rPr lang="ru-RU" sz="2400" dirty="0" smtClean="0"/>
              <a:t>,</a:t>
            </a:r>
            <a:r>
              <a:rPr lang="en-US" sz="2400" dirty="0" smtClean="0"/>
              <a:t> http://videouroki.net/</a:t>
            </a:r>
            <a:r>
              <a:rPr lang="ru-RU" sz="2400" dirty="0" smtClean="0"/>
              <a:t>,</a:t>
            </a:r>
            <a:r>
              <a:rPr lang="en-US" sz="2400" dirty="0" smtClean="0"/>
              <a:t> http://www.menobr.ru/materials/729/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40768"/>
            <a:ext cx="61024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Ученическое самоуправление -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управление жизнедеятельностью школьного коллектива, осуществляемое учащимися, основанное на инициативе, самостоятельности, творчестве, совершенствовании собственной жизни, чувстве ответственности, взаимопомощи и организаторских способностях школьников.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556792"/>
            <a:ext cx="5814392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ЦЕЛИ: 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активной гражданской позиции учащихся;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Реализация права школьников на участие в жизни школы через ученическое самоуправление;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Содействие всестороннему развитию личности.</a:t>
            </a:r>
            <a:endParaRPr lang="ru-RU" sz="2400" dirty="0"/>
          </a:p>
        </p:txBody>
      </p:sp>
      <p:pic>
        <p:nvPicPr>
          <p:cNvPr id="1026" name="Picture 2" descr="C:\Users\User\Desktop\фото3\CAM00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13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12776"/>
            <a:ext cx="60304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ЗАДАЧИ: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организаторские способности;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положительное отношение к нормам коллективной жизни;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самостоятельность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умение делать выбор</a:t>
            </a:r>
          </a:p>
          <a:p>
            <a:pPr>
              <a:lnSpc>
                <a:spcPct val="80000"/>
              </a:lnSpc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Прагматические: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Использовать интеллектуальный и физический потенциал 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учащихся в решении задач в жизни класса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84784"/>
            <a:ext cx="5472608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Деятельность самоуправления строится на следующих принципах: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Равноправие.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Все имеют право решающего голоса при принятии того или иного решения.</a:t>
            </a:r>
          </a:p>
          <a:p>
            <a:pPr>
              <a:lnSpc>
                <a:spcPct val="90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Гуманность.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Действия самоуправления основываются на нравственности, человеколюбии.</a:t>
            </a:r>
          </a:p>
          <a:p>
            <a:pPr>
              <a:lnSpc>
                <a:spcPct val="90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Самодеятельность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Творчество, активность, самостоятельность учащихся.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556792"/>
            <a:ext cx="5958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Ответственность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Необходимо регулярно отчитываться о проделанной работе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и её результатах перед общим собранием</a:t>
            </a:r>
          </a:p>
        </p:txBody>
      </p:sp>
      <p:pic>
        <p:nvPicPr>
          <p:cNvPr id="2050" name="Picture 2" descr="C:\Users\User\Desktop\фото3\CAM00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Этапы развития самоуправления для учащихся начальных классов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 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340768"/>
            <a:ext cx="57606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1этап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- изучение интересов, потребностей, проектирование желаемого образа класса, формирование понимания того, что класс – это единый коллектив.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340768"/>
            <a:ext cx="54726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этап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- укрепление межличностных отношений, формирование чувства «мы». Призыв взрослого "Делай как я!" - основной девиз жизнедеятельности коллектива в этот период. Формирование умения взаимодействовать.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268760"/>
            <a:ext cx="61206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этап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- развитие самоуправленческих начал. Девиз: "Делай, как лучшие из нас! Делай, как большинство из нас!" Приобретение опыта лидерства, умения ставить себя в пример другим.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этап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- лучшее в жизни класса становится достоянием всего школьного коллектива. Поиск новых идей, форм, способов обновления жизнедеятельности коллектива. Девиз: "Сей добро, оделяй добром!"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99"/>
      </a:hlink>
      <a:folHlink>
        <a:srgbClr val="99CC00"/>
      </a:folHlink>
    </a:clrScheme>
    <a:fontScheme name="Оформление по умолчанию">
      <a:majorFont>
        <a:latin typeface="Majestic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66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 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Majestic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116</TotalTime>
  <Words>116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2</vt:lpstr>
      <vt:lpstr>4 </vt:lpstr>
      <vt:lpstr>Самоуправление в начальной школе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Самоуправление в начальной школе</dc:title>
  <dc:creator>наталья</dc:creator>
  <cp:lastModifiedBy>User</cp:lastModifiedBy>
  <cp:revision>5</cp:revision>
  <dcterms:created xsi:type="dcterms:W3CDTF">2015-01-14T07:36:31Z</dcterms:created>
  <dcterms:modified xsi:type="dcterms:W3CDTF">2015-01-15T10:08:26Z</dcterms:modified>
</cp:coreProperties>
</file>