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0000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4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6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4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9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9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3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7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3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6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1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EF03-4B8C-43B5-A84E-02FA5286EBC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63CF-0D3F-491E-8494-612A06D6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476672"/>
            <a:ext cx="5756176" cy="59046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5715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br>
              <a:rPr lang="ru-RU" sz="6600" b="1" dirty="0" smtClean="0">
                <a:ln w="5715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5715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«ЗДРАВСТВУЙ,ЗДРАВСТВУЙ,</a:t>
            </a:r>
            <a:br>
              <a:rPr lang="ru-RU" sz="6600" b="1" dirty="0" smtClean="0">
                <a:ln w="5715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5715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НОВЫЙ ГОД!»</a:t>
            </a:r>
            <a:endParaRPr lang="ru-RU" sz="6600" b="1" dirty="0">
              <a:ln w="57150">
                <a:solidFill>
                  <a:srgbClr val="990000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32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766" y="908720"/>
            <a:ext cx="9171708" cy="7554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 конкурс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Новогодняя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песня»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689954"/>
            <a:ext cx="4355976" cy="5168046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Конкурс на лучшее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исполнение 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Песни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Волка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Зайца» 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мультфильма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Ну, погоди!»).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Два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человека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команды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музыку подпевают песню героям мультика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показывают 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движения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героев.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6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22656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 конкурс: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«Собери слово».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6552728" cy="3600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Каждый участник получает по букве, из которых вся команда должна собрать «зимнее» слово и показать его другой команде, не меняясь буквами.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6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204864"/>
            <a:ext cx="4499992" cy="294004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Подведение итогов…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8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6387052" cy="2218258"/>
          </a:xfrm>
        </p:spPr>
        <p:txBody>
          <a:bodyPr>
            <a:noAutofit/>
          </a:bodyPr>
          <a:lstStyle/>
          <a:p>
            <a:r>
              <a:rPr lang="ru-RU" sz="8800" b="1" spc="50" dirty="0" smtClean="0">
                <a:ln w="12700" cmpd="sng">
                  <a:solidFill>
                    <a:srgbClr val="99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Приятного чаепития!</a:t>
            </a:r>
            <a:endParaRPr lang="ru-RU" sz="8800" dirty="0">
              <a:ln w="12700" cmpd="sng">
                <a:solidFill>
                  <a:srgbClr val="99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7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6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4320480" cy="23042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</a:rPr>
              <a:t>1 команда:</a:t>
            </a:r>
            <a:b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</a:rPr>
            </a:br>
            <a: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</a:rPr>
              <a:t>«Звёздочки»</a:t>
            </a:r>
            <a:endParaRPr lang="ru-RU" sz="5400" b="1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CCFFFF">
                    <a:alpha val="60000"/>
                  </a:srgb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35156" y="3429000"/>
            <a:ext cx="432048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</a:rPr>
              <a:t>2 команда:</a:t>
            </a:r>
            <a:b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</a:rPr>
            </a:br>
            <a: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</a:rPr>
              <a:t>«Снежинки»</a:t>
            </a:r>
            <a:endParaRPr lang="ru-RU" sz="5400" b="1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CCFFFF">
                    <a:alpha val="60000"/>
                  </a:srgbClr>
                </a:glo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76672"/>
            <a:ext cx="864096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1 конкурс:</a:t>
            </a:r>
            <a:b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5400" b="1" u="sng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«Давайте познакомимся!»</a:t>
            </a:r>
            <a:endParaRPr lang="ru-RU" sz="5400" b="1" u="sng" dirty="0">
              <a:ln w="18415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6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32403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конкурс:</a:t>
            </a:r>
            <a:br>
              <a:rPr lang="ru-RU" sz="5400" b="1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5400" b="1" u="sng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«Давайте познакомимся!»</a:t>
            </a:r>
            <a:endParaRPr lang="ru-RU" sz="5400" b="1" u="sng" dirty="0">
              <a:ln w="18415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21089"/>
            <a:ext cx="7560840" cy="2857872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командам: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выбрать капитана в каждой команды;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придумать девиз;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капитанам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представить свои команды.</a:t>
            </a:r>
            <a:endParaRPr lang="ru-RU" dirty="0">
              <a:ln w="18415" cmpd="sng">
                <a:solidFill>
                  <a:srgbClr val="0000CC"/>
                </a:solidFill>
                <a:prstDash val="solid"/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2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2 конкурс:</a:t>
            </a:r>
            <a:br>
              <a:rPr lang="ru-RU" sz="3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«Раз снежинка, два снежинка…»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5292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командам: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получить от ведущего ножницы и чистые листы бумаги;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сигналу ведущего сложить каждый лист в 4 раза и разрезать на 4 части;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каждого квадратика вырезать по одной снежинке пока звучит музыка;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выигрывает команда, у которой получились самые красивые снежинки и их больше, чем у других команд.</a:t>
            </a:r>
            <a:endParaRPr lang="ru-RU" b="1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2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 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конкурс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:«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СНЕГОПАД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ru-RU" sz="4000" b="1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4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аждая команда по очереди отвечает на вопросы новогодней викторины;</a:t>
            </a:r>
          </a:p>
          <a:p>
            <a:pPr>
              <a:buBlip>
                <a:blip r:embed="rId3"/>
              </a:buBlip>
            </a:pPr>
            <a:r>
              <a:rPr lang="ru-RU" sz="4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каждый правильный ответ команда получает снежинку;</a:t>
            </a:r>
          </a:p>
          <a:p>
            <a:pPr>
              <a:buBlip>
                <a:blip r:embed="rId3"/>
              </a:buBlip>
            </a:pPr>
            <a:r>
              <a:rPr lang="ru-RU" sz="4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побеждает команда, у которой наберётся больше снежинок.</a:t>
            </a:r>
          </a:p>
          <a:p>
            <a:pPr marL="0" indent="0">
              <a:buNone/>
            </a:pP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4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" y="11483"/>
            <a:ext cx="911287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ln w="28575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Вопросы </a:t>
            </a:r>
            <a:r>
              <a:rPr lang="ru-RU" sz="4800" b="1" dirty="0" smtClean="0">
                <a:ln w="28575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конкурса «СНЕГОПАД»:</a:t>
            </a:r>
            <a:endParaRPr lang="ru-RU" sz="4800" b="1" dirty="0">
              <a:ln w="28575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760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Главный сказочный герой Нового года в России?</a:t>
            </a:r>
          </a:p>
          <a:p>
            <a:pPr marL="0" indent="0">
              <a:buNone/>
            </a:pP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876" y="3328127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зовут американского Деда Мороза?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9883" y="2163184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Кто сопровождает Деда Мороза на праздниках?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9883" y="5056316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Волшебное заклинание Деда Мороза возле ёлки?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9883" y="6277260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Самый распространённый танец возле ёлки?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21752" y="3904190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городе живёт русский Дед Мороз?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40" y="4480253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Без чего не приходит Дед Мороз на праздник?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-21752" y="5636315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Самая популярная новогодняя песенка в России?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16314" y="2739247"/>
            <a:ext cx="9133124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Кем приходится Снегурочка Деду Морозу?</a:t>
            </a:r>
          </a:p>
          <a:p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11220" y="1124744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</a:t>
            </a:r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раздник в конце 1-го зимнего месяца?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2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7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7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7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7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77836"/>
            <a:ext cx="8784976" cy="48965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командам: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апитаны команд выбирают название новогодней песенки;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команды по очереди встают в хоровод и исполняют  часть новогодней песни, которая указана в записке;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побеждает самая дружная команда, которая вспомнит слова новогодней песенки, а затем громко и ве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ело исполнит её в хороводе.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" y="908720"/>
            <a:ext cx="907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конкурс: «Хоровод»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5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1967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solidFill>
                    <a:srgbClr val="0080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 конкурс</a:t>
            </a:r>
            <a:r>
              <a:rPr lang="ru-RU" sz="5400" b="1" dirty="0" smtClean="0">
                <a:ln>
                  <a:solidFill>
                    <a:srgbClr val="0080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 рисую Новый год!»</a:t>
            </a:r>
            <a:endParaRPr lang="ru-RU" b="1" dirty="0">
              <a:ln>
                <a:solidFill>
                  <a:srgbClr val="008000"/>
                </a:solidFill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6876256" cy="49411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Задание командам: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капитанам получить у ведущего лист альбома и </a:t>
            </a: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цветные карандаши;</a:t>
            </a:r>
            <a:endParaRPr lang="ru-RU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сигналу ведущего пока звучит музыка, нарисовать новогоднюю открытку;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победит команда, нарисовавшая самую новогоднюю открытку.</a:t>
            </a:r>
          </a:p>
          <a:p>
            <a:pPr algn="l"/>
            <a:endParaRPr lang="ru-RU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268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4"/>
            <a:ext cx="4572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1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372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Игра «ЗДРАВСТВУЙ,ЗДРАВСТВУЙ, НОВЫЙ ГОД!»</vt:lpstr>
      <vt:lpstr>Презентация PowerPoint</vt:lpstr>
      <vt:lpstr>1 команда: «Звёздочки»</vt:lpstr>
      <vt:lpstr>1 конкурс: «Давайте познакомимся!»</vt:lpstr>
      <vt:lpstr>2 конкурс: «Раз снежинка, два снежинка…»</vt:lpstr>
      <vt:lpstr>3 конкурс:«СНЕГОПАД»</vt:lpstr>
      <vt:lpstr>Вопросы конкурса «СНЕГОПАД»:</vt:lpstr>
      <vt:lpstr>Презентация PowerPoint</vt:lpstr>
      <vt:lpstr>5 конкурс: «Я рисую Новый год!»</vt:lpstr>
      <vt:lpstr>6 конкурс: «Новогодняя песня»</vt:lpstr>
      <vt:lpstr>7 конкурс: «Собери слово».</vt:lpstr>
      <vt:lpstr>Подведение итогов…</vt:lpstr>
      <vt:lpstr>Приятного чаепития!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«ЗДРАВСТВУЙ,ЗДРАВСТВУЙ, НОВЫЙ ГОД!»</dc:title>
  <dc:creator>Татьяна</dc:creator>
  <cp:lastModifiedBy>Татьяна</cp:lastModifiedBy>
  <cp:revision>28</cp:revision>
  <dcterms:created xsi:type="dcterms:W3CDTF">2011-12-25T20:36:46Z</dcterms:created>
  <dcterms:modified xsi:type="dcterms:W3CDTF">2014-12-24T22:15:17Z</dcterms:modified>
</cp:coreProperties>
</file>