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5287-5A5B-4DF9-984D-ABB816C950CA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D944-FB89-4409-BB32-EF4D2B9228B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5287-5A5B-4DF9-984D-ABB816C950CA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D944-FB89-4409-BB32-EF4D2B9228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5287-5A5B-4DF9-984D-ABB816C950CA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D944-FB89-4409-BB32-EF4D2B9228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5287-5A5B-4DF9-984D-ABB816C950CA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D944-FB89-4409-BB32-EF4D2B9228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5287-5A5B-4DF9-984D-ABB816C950CA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D944-FB89-4409-BB32-EF4D2B9228B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5287-5A5B-4DF9-984D-ABB816C950CA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D944-FB89-4409-BB32-EF4D2B9228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5287-5A5B-4DF9-984D-ABB816C950CA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D944-FB89-4409-BB32-EF4D2B9228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5287-5A5B-4DF9-984D-ABB816C950CA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D944-FB89-4409-BB32-EF4D2B9228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5287-5A5B-4DF9-984D-ABB816C950CA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D944-FB89-4409-BB32-EF4D2B9228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5287-5A5B-4DF9-984D-ABB816C950CA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D944-FB89-4409-BB32-EF4D2B9228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5287-5A5B-4DF9-984D-ABB816C950CA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81D944-FB89-4409-BB32-EF4D2B9228B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515287-5A5B-4DF9-984D-ABB816C950CA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81D944-FB89-4409-BB32-EF4D2B9228BA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71480"/>
            <a:ext cx="83058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День Балтийского моря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Baltic Sea. Балтийское. Самое пресное море России (соленость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00240"/>
            <a:ext cx="8572560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http://im2-tub-ru.yandex.net/i?id=76ff8344729522e94790e4eeff0c29ea-118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428736"/>
            <a:ext cx="7715304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im1-tub-ru.yandex.net/i?id=e09c933c59231e65ecb5eee1a2302632-96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00108"/>
            <a:ext cx="7572428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74345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Балтийское море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/>
              <a:t>Просторы бескрайние синие</a:t>
            </a:r>
            <a:br>
              <a:rPr lang="ru-RU" dirty="0"/>
            </a:br>
            <a:r>
              <a:rPr lang="ru-RU" dirty="0"/>
              <a:t>Как бездна морская волна.</a:t>
            </a:r>
            <a:br>
              <a:rPr lang="ru-RU" dirty="0"/>
            </a:br>
            <a:r>
              <a:rPr lang="ru-RU" dirty="0"/>
              <a:t>Балтийское море синее</a:t>
            </a:r>
            <a:br>
              <a:rPr lang="ru-RU" dirty="0"/>
            </a:br>
            <a:r>
              <a:rPr lang="ru-RU" dirty="0"/>
              <a:t>Бушует и нежит с утра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Оно не спокойно и хмуро</a:t>
            </a:r>
            <a:br>
              <a:rPr lang="ru-RU" dirty="0"/>
            </a:br>
            <a:r>
              <a:rPr lang="ru-RU" dirty="0"/>
              <a:t>В осенние первые дни,</a:t>
            </a:r>
            <a:br>
              <a:rPr lang="ru-RU" dirty="0"/>
            </a:br>
            <a:r>
              <a:rPr lang="ru-RU" dirty="0"/>
              <a:t>Но это не страшно ребятам,</a:t>
            </a:r>
            <a:br>
              <a:rPr lang="ru-RU" dirty="0"/>
            </a:br>
            <a:r>
              <a:rPr lang="ru-RU" dirty="0"/>
              <a:t>Которые в море ушли.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Там парни сильны и отважны</a:t>
            </a:r>
            <a:br>
              <a:rPr lang="ru-RU" dirty="0"/>
            </a:br>
            <a:r>
              <a:rPr lang="ru-RU" dirty="0"/>
              <a:t>И это не первые дни,</a:t>
            </a:r>
            <a:br>
              <a:rPr lang="ru-RU" dirty="0"/>
            </a:br>
            <a:r>
              <a:rPr lang="ru-RU" dirty="0"/>
              <a:t>Когда они в море выходят,</a:t>
            </a:r>
            <a:br>
              <a:rPr lang="ru-RU" dirty="0"/>
            </a:br>
            <a:r>
              <a:rPr lang="ru-RU" dirty="0"/>
              <a:t>Чтоб силами смеряться с ним.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Я </a:t>
            </a:r>
            <a:r>
              <a:rPr lang="ru-RU" dirty="0" err="1"/>
              <a:t>знаю-они</a:t>
            </a:r>
            <a:r>
              <a:rPr lang="ru-RU" dirty="0"/>
              <a:t> не струсят</a:t>
            </a:r>
            <a:br>
              <a:rPr lang="ru-RU" dirty="0"/>
            </a:br>
            <a:r>
              <a:rPr lang="ru-RU" dirty="0"/>
              <a:t>Не бросят штурвала из рук.</a:t>
            </a:r>
            <a:br>
              <a:rPr lang="ru-RU" dirty="0"/>
            </a:br>
            <a:r>
              <a:rPr lang="ru-RU" dirty="0"/>
              <a:t>И этим надо гордиться</a:t>
            </a:r>
            <a:br>
              <a:rPr lang="ru-RU" dirty="0"/>
            </a:br>
            <a:r>
              <a:rPr lang="ru-RU" dirty="0"/>
              <a:t>Балтийскому моряку.</a:t>
            </a:r>
          </a:p>
          <a:p>
            <a:r>
              <a:rPr lang="ru-RU" dirty="0"/>
              <a:t>В.Смирнов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&quot;веник, мобильник и двуглавый орёл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14356"/>
            <a:ext cx="8358278" cy="5786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5984" y="214290"/>
            <a:ext cx="45720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Я рисую море,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Голубые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дали.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Вы такого моря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Просто не видали!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 меня такая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Краска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голубая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Что волна любая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Просто как живая!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Я сижу тихонько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Около прибоя -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Окунаю кисточку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море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голубое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im0-tub-ru.yandex.net/i?id=24c7ae3ddd5d70109274d7ed9efcd49f-20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4"/>
            <a:ext cx="8643998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im0-tub-ru.yandex.net/i?id=0ba2dcb9316d64ab19e5ba80aceff68c-17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2984"/>
            <a:ext cx="8501122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Возвращение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Глядит на море пристально</a:t>
            </a:r>
            <a:br>
              <a:rPr lang="ru-RU" dirty="0"/>
            </a:br>
            <a:r>
              <a:rPr lang="ru-RU" dirty="0"/>
              <a:t>Встречающий народ:</a:t>
            </a:r>
          </a:p>
          <a:p>
            <a:r>
              <a:rPr lang="ru-RU" dirty="0"/>
              <a:t>К своей родимой пристани</a:t>
            </a:r>
            <a:br>
              <a:rPr lang="ru-RU" dirty="0"/>
            </a:br>
            <a:r>
              <a:rPr lang="ru-RU" dirty="0"/>
              <a:t>Подходит пароход.</a:t>
            </a:r>
            <a:br>
              <a:rPr lang="ru-RU" dirty="0"/>
            </a:br>
            <a:r>
              <a:rPr lang="ru-RU" dirty="0"/>
              <a:t>До этого мгновения</a:t>
            </a:r>
            <a:br>
              <a:rPr lang="ru-RU" dirty="0"/>
            </a:br>
            <a:r>
              <a:rPr lang="ru-RU" dirty="0"/>
              <a:t>Прошёл он сто дорог.</a:t>
            </a:r>
            <a:br>
              <a:rPr lang="ru-RU" dirty="0"/>
            </a:br>
            <a:r>
              <a:rPr lang="ru-RU" dirty="0"/>
              <a:t>Наверно, от волнения</a:t>
            </a:r>
            <a:br>
              <a:rPr lang="ru-RU" dirty="0"/>
            </a:br>
            <a:r>
              <a:rPr lang="ru-RU" dirty="0"/>
              <a:t>Охрип его гудок.</a:t>
            </a:r>
          </a:p>
          <a:p>
            <a:r>
              <a:rPr lang="ru-RU" dirty="0"/>
              <a:t>В его иллюминаторы</a:t>
            </a:r>
            <a:br>
              <a:rPr lang="ru-RU" dirty="0"/>
            </a:br>
            <a:r>
              <a:rPr lang="ru-RU" dirty="0"/>
              <a:t>Заглядывали скалы,</a:t>
            </a:r>
            <a:br>
              <a:rPr lang="ru-RU" dirty="0"/>
            </a:br>
            <a:r>
              <a:rPr lang="ru-RU" dirty="0"/>
              <a:t>И солнышко экватора</a:t>
            </a:r>
            <a:br>
              <a:rPr lang="ru-RU" dirty="0"/>
            </a:br>
            <a:r>
              <a:rPr lang="ru-RU" dirty="0"/>
              <a:t>Борта его ласкало.</a:t>
            </a:r>
            <a:br>
              <a:rPr lang="ru-RU" dirty="0"/>
            </a:br>
            <a:r>
              <a:rPr lang="ru-RU" dirty="0"/>
              <a:t>От этой жгучей ласки,</a:t>
            </a:r>
            <a:br>
              <a:rPr lang="ru-RU" dirty="0"/>
            </a:br>
            <a:r>
              <a:rPr lang="ru-RU" dirty="0"/>
              <a:t>От солнечного жара,</a:t>
            </a:r>
            <a:br>
              <a:rPr lang="ru-RU" dirty="0"/>
            </a:br>
            <a:r>
              <a:rPr lang="ru-RU" dirty="0"/>
              <a:t>С него сползала краска,</a:t>
            </a:r>
            <a:br>
              <a:rPr lang="ru-RU" dirty="0"/>
            </a:br>
            <a:r>
              <a:rPr lang="ru-RU" dirty="0"/>
              <a:t>Как будто от загара.</a:t>
            </a:r>
          </a:p>
          <a:p>
            <a:r>
              <a:rPr lang="ru-RU" dirty="0"/>
              <a:t>Моря его качали,</a:t>
            </a:r>
            <a:br>
              <a:rPr lang="ru-RU" dirty="0"/>
            </a:br>
            <a:r>
              <a:rPr lang="ru-RU" dirty="0"/>
              <a:t>Ветра над ним рычали,</a:t>
            </a:r>
            <a:br>
              <a:rPr lang="ru-RU" dirty="0"/>
            </a:br>
            <a:r>
              <a:rPr lang="ru-RU" dirty="0"/>
              <a:t>Но чёрными ночами,</a:t>
            </a:r>
            <a:br>
              <a:rPr lang="ru-RU" dirty="0"/>
            </a:br>
            <a:r>
              <a:rPr lang="ru-RU" dirty="0"/>
              <a:t>За тридевять морей,</a:t>
            </a:r>
            <a:br>
              <a:rPr lang="ru-RU" dirty="0"/>
            </a:br>
            <a:r>
              <a:rPr lang="ru-RU" dirty="0"/>
              <a:t>Он думал о </a:t>
            </a:r>
            <a:r>
              <a:rPr lang="ru-RU" dirty="0" err="1"/>
              <a:t>прич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im2-tub-ru.yandex.net/i?id=d5d7dade07fc7760e1a96cd13d231821-71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785794"/>
            <a:ext cx="7358114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im0-tub-ru.yandex.net/i?id=36d6484467b1f9f5ca762da498eddd94-103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142984"/>
            <a:ext cx="7500990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m2-tub-ru.yandex.net/i?id=4ca87eb0a9f45091564437cbc2bfc5ea-76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14422"/>
            <a:ext cx="7500990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9</Words>
  <Application>Microsoft Office PowerPoint</Application>
  <PresentationFormat>Экран (4:3)</PresentationFormat>
  <Paragraphs>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День Балтийского моря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Балтийского моря</dc:title>
  <dc:creator>SONY</dc:creator>
  <cp:lastModifiedBy>SONY</cp:lastModifiedBy>
  <cp:revision>6</cp:revision>
  <dcterms:created xsi:type="dcterms:W3CDTF">2014-09-16T20:43:47Z</dcterms:created>
  <dcterms:modified xsi:type="dcterms:W3CDTF">2014-09-16T21:35:25Z</dcterms:modified>
</cp:coreProperties>
</file>