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dirty="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D879ECFE-14B1-4649-AC60-2BD227F3224A}" type="datetimeFigureOut">
              <a:rPr lang="ru-RU" smtClean="0"/>
              <a:pPr/>
              <a:t>22.08.2013</a:t>
            </a:fld>
            <a:endParaRPr lang="ru-RU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6EE3105-FB34-4AF9-B34E-04ACFCC8D4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2.wmf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356"/>
            <a:ext cx="7772400" cy="1509705"/>
          </a:xfrm>
        </p:spPr>
        <p:txBody>
          <a:bodyPr anchor="t"/>
          <a:lstStyle/>
          <a:p>
            <a:r>
              <a:rPr lang="ru-RU" dirty="0" smtClean="0"/>
              <a:t>Слуховой анализатор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700994" cy="28575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200" dirty="0" smtClean="0">
                <a:latin typeface="Monotype Corsiva" pitchFamily="66" charset="0"/>
                <a:cs typeface="MV Boli" pitchFamily="2" charset="0"/>
              </a:rPr>
              <a:t>Природа, давшая нам лишь один орган для речи, дала нам два органа для слуха, дабы мы знали, что надо больше слушать, чем говорить.</a:t>
            </a:r>
          </a:p>
          <a:p>
            <a:pPr algn="r"/>
            <a:r>
              <a:rPr lang="ru-RU" sz="2800" i="1" dirty="0" smtClean="0">
                <a:latin typeface="Monotype Corsiva" pitchFamily="66" charset="0"/>
                <a:cs typeface="MV Boli" pitchFamily="2" charset="0"/>
              </a:rPr>
              <a:t>Арабское изречение</a:t>
            </a:r>
          </a:p>
          <a:p>
            <a:pPr algn="l"/>
            <a:endParaRPr lang="ru-RU" sz="2400" dirty="0">
              <a:latin typeface="Monotype Corsiva" pitchFamily="66" charset="0"/>
              <a:cs typeface="MV Bol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588" y="5715016"/>
            <a:ext cx="5072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Учитель биологии лицея №470 </a:t>
            </a:r>
          </a:p>
          <a:p>
            <a:r>
              <a:rPr lang="ru-RU" sz="2400" dirty="0" smtClean="0"/>
              <a:t>Скачко Мария Павловна</a:t>
            </a:r>
            <a:endParaRPr lang="ru-RU" sz="2400" dirty="0"/>
          </a:p>
        </p:txBody>
      </p:sp>
      <p:pic>
        <p:nvPicPr>
          <p:cNvPr id="1031" name="Picture 7" descr="http://www.likar.info/pictures_ckfinder/images/Depositphotos_439254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143380"/>
            <a:ext cx="2500330" cy="25415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Заболевания слухового аппарата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Отит внутреннего, среднего или наружного уха – это воспаление, которое может привести к нарушению подвижности слуховых косточек, слуховых рецепторов и слухового нерва. Может привести к глухоте</a:t>
            </a:r>
          </a:p>
          <a:p>
            <a:r>
              <a:rPr lang="ru-RU" dirty="0" smtClean="0"/>
              <a:t>Тугоухость – возникает в результате систематического пребывания в шумной обстановке или кратковременное, но весьма интенсивное воздействия звука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Sergey\AppData\Local\Microsoft\Windows\Temporary Internet Files\Content.IE5\TO7N4NXK\MC9004244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714356"/>
            <a:ext cx="1470920" cy="714380"/>
          </a:xfrm>
          <a:prstGeom prst="rect">
            <a:avLst/>
          </a:prstGeom>
          <a:noFill/>
        </p:spPr>
      </p:pic>
      <p:pic>
        <p:nvPicPr>
          <p:cNvPr id="2051" name="Picture 3" descr="C:\Users\Sergey\AppData\Local\Microsoft\Windows\Temporary Internet Files\Content.IE5\R50KAT89\MC90029914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429000"/>
            <a:ext cx="1796796" cy="10405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335594">
            <a:off x="382024" y="2553013"/>
            <a:ext cx="84562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6186502" cy="5429264"/>
          </a:xfrm>
        </p:spPr>
        <p:txBody>
          <a:bodyPr>
            <a:normAutofit lnSpcReduction="10000"/>
          </a:bodyPr>
          <a:lstStyle/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2" action="ppaction://hlinksldjump"/>
              </a:rPr>
              <a:t>Значение слуха</a:t>
            </a:r>
          </a:p>
          <a:p>
            <a:pPr marL="297180" indent="-571500">
              <a:buFont typeface="Wingdings" pitchFamily="2" charset="2"/>
              <a:buChar char="Ø"/>
            </a:pPr>
            <a:r>
              <a:rPr lang="ru-RU" sz="3200" dirty="0" smtClean="0">
                <a:hlinkClick r:id="rId3" action="ppaction://hlinksldjump"/>
              </a:rPr>
              <a:t>Строение слухового анализатора</a:t>
            </a:r>
            <a:endParaRPr lang="ru-RU" sz="32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4" action="ppaction://hlinksldjump"/>
              </a:rPr>
              <a:t>Наружное ухо</a:t>
            </a:r>
            <a:endParaRPr lang="ru-RU" sz="36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5" action="ppaction://hlinksldjump"/>
              </a:rPr>
              <a:t>Среднее ухо</a:t>
            </a:r>
            <a:endParaRPr lang="ru-RU" sz="36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6" action="ppaction://hlinksldjump"/>
              </a:rPr>
              <a:t>Внутреннее </a:t>
            </a:r>
            <a:r>
              <a:rPr lang="ru-RU" sz="3600" dirty="0" smtClean="0">
                <a:hlinkClick r:id="rId6" action="ppaction://hlinksldjump"/>
              </a:rPr>
              <a:t>ухо</a:t>
            </a:r>
            <a:endParaRPr lang="ru-RU" sz="36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7" action="ppaction://hlinksldjump"/>
              </a:rPr>
              <a:t>Путь звуковой волны</a:t>
            </a:r>
            <a:endParaRPr lang="ru-RU" sz="36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8" action="ppaction://hlinksldjump"/>
              </a:rPr>
              <a:t>Гигиена органов слуха</a:t>
            </a:r>
            <a:endParaRPr lang="ru-RU" sz="3600" dirty="0" smtClean="0"/>
          </a:p>
          <a:p>
            <a:pPr marL="297180" indent="-571500">
              <a:buFont typeface="Wingdings" pitchFamily="2" charset="2"/>
              <a:buChar char="Ø"/>
            </a:pPr>
            <a:r>
              <a:rPr lang="ru-RU" sz="3600" dirty="0" smtClean="0">
                <a:hlinkClick r:id="rId9" action="ppaction://hlinksldjump"/>
              </a:rPr>
              <a:t>Заболевание слухового аппарата</a:t>
            </a:r>
            <a:endParaRPr lang="ru-RU" sz="3600" dirty="0"/>
          </a:p>
        </p:txBody>
      </p:sp>
      <p:pic>
        <p:nvPicPr>
          <p:cNvPr id="14339" name="Picture 3" descr="C:\Users\Sergey\AppData\Local\Microsoft\Windows\Temporary Internet Files\Content.IE5\R50KAT89\MC900078738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1571612"/>
            <a:ext cx="2783339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Дистантный орган чувств - восприятие звука на значительном расстоянии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Восприятие звуковых колебаний частотой от 16  до 20 тыс. раз в секунду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Эстетическое воспитание человека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Является каналом общения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Учувствует в передачи и накоплении знаний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15368" name="Picture 8" descr="C:\Users\Sergey\AppData\Local\Microsoft\Windows\Temporary Internet Files\Content.IE5\FZROEMX3\MC9003314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857496"/>
            <a:ext cx="1857388" cy="1285646"/>
          </a:xfrm>
          <a:prstGeom prst="rect">
            <a:avLst/>
          </a:prstGeom>
          <a:noFill/>
        </p:spPr>
      </p:pic>
      <p:pic>
        <p:nvPicPr>
          <p:cNvPr id="15369" name="Picture 9" descr="C:\Users\Sergey\AppData\Local\Microsoft\Windows\Temporary Internet Files\Content.IE5\TO7N4NXK\MC90030452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929198"/>
            <a:ext cx="2500330" cy="1670664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193" name="Picture 1" descr="C:\Users\Sergey\AppData\Local\Microsoft\Windows\Temporary Internet Files\Content.IE5\FZROEMX3\MC90025053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14290"/>
            <a:ext cx="1162719" cy="13696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слухового анализатора</a:t>
            </a:r>
            <a:endParaRPr lang="ru-RU" dirty="0"/>
          </a:p>
        </p:txBody>
      </p:sp>
      <p:pic>
        <p:nvPicPr>
          <p:cNvPr id="22530" name="Picture 2" descr="http://school.xvatit.com/images/7/7d/Bior8_48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4071966" cy="3000395"/>
          </a:xfrm>
          <a:prstGeom prst="rect">
            <a:avLst/>
          </a:prstGeom>
          <a:noFill/>
        </p:spPr>
      </p:pic>
      <p:pic>
        <p:nvPicPr>
          <p:cNvPr id="22532" name="Picture 4" descr="http://do.gendocs.ru/pars_docs/tw_refs/288/287390/287390_html_75089f3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4"/>
            <a:ext cx="3429024" cy="4754915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48"/>
          </a:xfrm>
        </p:spPr>
        <p:txBody>
          <a:bodyPr/>
          <a:lstStyle/>
          <a:p>
            <a:r>
              <a:rPr lang="ru-RU" dirty="0" smtClean="0"/>
              <a:t>Наружное ухо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50435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Наружное ухо состоит из ушной раковины и наружного слухового прохода, который заканчивается барабанной перепонкой</a:t>
            </a:r>
          </a:p>
          <a:p>
            <a:r>
              <a:rPr lang="ru-RU" sz="3200" dirty="0" smtClean="0"/>
              <a:t>Функция – улавливать звуки и передавать в дальнейшие отделы органа</a:t>
            </a:r>
            <a:endParaRPr lang="ru-RU" sz="3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146" name="Picture 2" descr="http://900igr.net/datai/biologija/Organ-slukha-i-ravnovesija/0004-004-Naruzhnoe-ukh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500174"/>
            <a:ext cx="3505201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Среднее ухо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972056" cy="4829196"/>
          </a:xfrm>
        </p:spPr>
        <p:txBody>
          <a:bodyPr/>
          <a:lstStyle/>
          <a:p>
            <a:r>
              <a:rPr lang="ru-RU" dirty="0" smtClean="0"/>
              <a:t>Полость заполненная воздухом, в которой находятся три слуховые косточки: молоточек, наковальня и стремечко. </a:t>
            </a:r>
          </a:p>
          <a:p>
            <a:r>
              <a:rPr lang="ru-RU" dirty="0" smtClean="0"/>
              <a:t>Функции: получается система костных рычагов увеличивающие в двадцать раз силу воздействия колебаний барабанной перепонки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6" name="Picture 6" descr="http://www.medbe.ru/upload/medialibrary/2c8/%D0%A1%D0%BB%D1%83%D1%85%D0%BE%D0%B2%D1%8B%D0%B5%20%D0%BA%D0%BE%D1%81%D1%82%D0%BE%D1%87%D0%BA%D0%B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71612"/>
            <a:ext cx="357190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Внутреннее ухо</a:t>
            </a:r>
            <a:endParaRPr lang="ru-RU" dirty="0"/>
          </a:p>
        </p:txBody>
      </p:sp>
      <p:pic>
        <p:nvPicPr>
          <p:cNvPr id="5" name="Содержимое 4" descr="0006-006-Vnutrennee-ukh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4073066" cy="3304563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Костный лабиринт состоит из:</a:t>
            </a:r>
          </a:p>
          <a:p>
            <a:pPr marL="240030" indent="-514350"/>
            <a:r>
              <a:rPr lang="ru-RU" dirty="0" smtClean="0"/>
              <a:t>Преддверия</a:t>
            </a:r>
          </a:p>
          <a:p>
            <a:pPr marL="240030" indent="-514350"/>
            <a:r>
              <a:rPr lang="ru-RU" dirty="0" smtClean="0"/>
              <a:t>Улитки </a:t>
            </a:r>
          </a:p>
          <a:p>
            <a:pPr marL="240030" indent="-514350"/>
            <a:r>
              <a:rPr lang="ru-RU" dirty="0" smtClean="0"/>
              <a:t>Полукружных каналов</a:t>
            </a:r>
          </a:p>
          <a:p>
            <a:pPr marL="240030" indent="-514350">
              <a:buNone/>
            </a:pPr>
            <a:r>
              <a:rPr lang="ru-RU" dirty="0" smtClean="0"/>
              <a:t>Улитка является органом слуха, а преддверия и полукружные  каналы – органы чувства равновесия и положения тела в пространстве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76320"/>
          </a:xfrm>
        </p:spPr>
        <p:txBody>
          <a:bodyPr/>
          <a:lstStyle/>
          <a:p>
            <a:r>
              <a:rPr lang="ru-RU" dirty="0" smtClean="0"/>
              <a:t>Путь звуковой волны</a:t>
            </a:r>
            <a:endParaRPr lang="ru-RU" dirty="0"/>
          </a:p>
        </p:txBody>
      </p:sp>
      <p:pic>
        <p:nvPicPr>
          <p:cNvPr id="1026" name="Picture 2" descr="http://festival.1september.ru/articles/594688/img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7929618" cy="5143536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Гигиена органов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ru-RU" dirty="0" smtClean="0"/>
              <a:t>Содержать в чистоте ушные раковины и наружный слуховой проход;</a:t>
            </a:r>
          </a:p>
          <a:p>
            <a:r>
              <a:rPr lang="ru-RU" dirty="0" smtClean="0"/>
              <a:t>Нельзя очищать слуховой проход твёрдыми предметами;</a:t>
            </a:r>
          </a:p>
          <a:p>
            <a:r>
              <a:rPr lang="ru-RU" dirty="0" smtClean="0"/>
              <a:t>Нельзя систематически пребывать в шумной обстановке.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C:\Users\Sergey\AppData\Local\Microsoft\Windows\Temporary Internet Files\Content.IE5\FZROEMX3\MC90028685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286256"/>
            <a:ext cx="3143272" cy="23851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127</TotalTime>
  <Words>278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Human</vt:lpstr>
      <vt:lpstr>Слуховой анализатор </vt:lpstr>
      <vt:lpstr>План урока</vt:lpstr>
      <vt:lpstr>Значение слуха</vt:lpstr>
      <vt:lpstr>Строение слухового анализатора</vt:lpstr>
      <vt:lpstr>Наружное ухо</vt:lpstr>
      <vt:lpstr>Среднее ухо</vt:lpstr>
      <vt:lpstr>Внутреннее ухо</vt:lpstr>
      <vt:lpstr>Путь звуковой волны</vt:lpstr>
      <vt:lpstr>Гигиена органов слуха</vt:lpstr>
      <vt:lpstr>Заболевания слухового аппарата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Слуховой анализатор</dc:title>
  <dc:creator>Sergey</dc:creator>
  <cp:lastModifiedBy>Sergey</cp:lastModifiedBy>
  <cp:revision>13</cp:revision>
  <dcterms:created xsi:type="dcterms:W3CDTF">2013-08-22T14:11:08Z</dcterms:created>
  <dcterms:modified xsi:type="dcterms:W3CDTF">2013-08-22T17:16:43Z</dcterms:modified>
</cp:coreProperties>
</file>