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6" r:id="rId3"/>
    <p:sldId id="267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D920D-C333-4534-B47C-7428744BD7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339CF-F4EE-4CEB-B07D-6BCB8F3DF3F5}">
      <dgm:prSet phldrT="[Текст]"/>
      <dgm:spPr/>
      <dgm:t>
        <a:bodyPr/>
        <a:lstStyle/>
        <a:p>
          <a:r>
            <a:rPr lang="ru-RU" dirty="0" smtClean="0"/>
            <a:t>Размножение</a:t>
          </a:r>
          <a:endParaRPr lang="ru-RU" dirty="0"/>
        </a:p>
      </dgm:t>
    </dgm:pt>
    <dgm:pt modelId="{427C0737-A65A-47C1-B0F6-D58493950231}" type="parTrans" cxnId="{66423E2D-C03B-449B-B4B6-82E4B7ABE1E1}">
      <dgm:prSet/>
      <dgm:spPr/>
      <dgm:t>
        <a:bodyPr/>
        <a:lstStyle/>
        <a:p>
          <a:endParaRPr lang="ru-RU"/>
        </a:p>
      </dgm:t>
    </dgm:pt>
    <dgm:pt modelId="{B1C17B84-68E8-452B-B303-61554B1DB888}" type="sibTrans" cxnId="{66423E2D-C03B-449B-B4B6-82E4B7ABE1E1}">
      <dgm:prSet/>
      <dgm:spPr/>
      <dgm:t>
        <a:bodyPr/>
        <a:lstStyle/>
        <a:p>
          <a:endParaRPr lang="ru-RU"/>
        </a:p>
      </dgm:t>
    </dgm:pt>
    <dgm:pt modelId="{4A933CB8-16B7-48FE-BCDC-1E5E40602EC7}">
      <dgm:prSet phldrT="[Текст]"/>
      <dgm:spPr/>
      <dgm:t>
        <a:bodyPr/>
        <a:lstStyle/>
        <a:p>
          <a:r>
            <a:rPr lang="ru-RU" dirty="0" smtClean="0"/>
            <a:t>Половое</a:t>
          </a:r>
        </a:p>
        <a:p>
          <a:r>
            <a:rPr lang="ru-RU" dirty="0" smtClean="0"/>
            <a:t>(две особи)</a:t>
          </a:r>
          <a:endParaRPr lang="ru-RU" dirty="0"/>
        </a:p>
      </dgm:t>
    </dgm:pt>
    <dgm:pt modelId="{2D8CDD77-EA73-40E1-945F-DE6053580B0A}" type="sibTrans" cxnId="{7D958737-DA3F-46FD-992B-5B74EBDC8D2B}">
      <dgm:prSet/>
      <dgm:spPr/>
      <dgm:t>
        <a:bodyPr/>
        <a:lstStyle/>
        <a:p>
          <a:endParaRPr lang="ru-RU"/>
        </a:p>
      </dgm:t>
    </dgm:pt>
    <dgm:pt modelId="{7195E728-D448-4722-91A2-D26DF1CFF5DD}" type="parTrans" cxnId="{7D958737-DA3F-46FD-992B-5B74EBDC8D2B}">
      <dgm:prSet/>
      <dgm:spPr/>
      <dgm:t>
        <a:bodyPr/>
        <a:lstStyle/>
        <a:p>
          <a:endParaRPr lang="ru-RU"/>
        </a:p>
      </dgm:t>
    </dgm:pt>
    <dgm:pt modelId="{D03F0C01-0C2E-4F29-8F39-55579815F3C8}">
      <dgm:prSet phldrT="[Текст]"/>
      <dgm:spPr/>
      <dgm:t>
        <a:bodyPr/>
        <a:lstStyle/>
        <a:p>
          <a:r>
            <a:rPr lang="ru-RU" dirty="0" smtClean="0"/>
            <a:t>Бесполое</a:t>
          </a:r>
        </a:p>
        <a:p>
          <a:r>
            <a:rPr lang="ru-RU" dirty="0" smtClean="0"/>
            <a:t>(одна особь)</a:t>
          </a:r>
          <a:endParaRPr lang="ru-RU" dirty="0"/>
        </a:p>
      </dgm:t>
    </dgm:pt>
    <dgm:pt modelId="{DD6DC3E4-047F-4FED-B948-29EF3CFC9738}" type="sibTrans" cxnId="{E4FD0999-4146-4D69-8777-0BAB2BA055F2}">
      <dgm:prSet/>
      <dgm:spPr/>
      <dgm:t>
        <a:bodyPr/>
        <a:lstStyle/>
        <a:p>
          <a:endParaRPr lang="ru-RU"/>
        </a:p>
      </dgm:t>
    </dgm:pt>
    <dgm:pt modelId="{A559B6FF-089C-4A87-B4E3-837F58E8B2A1}" type="parTrans" cxnId="{E4FD0999-4146-4D69-8777-0BAB2BA055F2}">
      <dgm:prSet/>
      <dgm:spPr/>
      <dgm:t>
        <a:bodyPr/>
        <a:lstStyle/>
        <a:p>
          <a:endParaRPr lang="ru-RU"/>
        </a:p>
      </dgm:t>
    </dgm:pt>
    <dgm:pt modelId="{936063D0-2CCA-444E-93D1-1CB3B8DC6D33}" type="pres">
      <dgm:prSet presAssocID="{713D920D-C333-4534-B47C-7428744BD7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98EB04-C722-4E43-9A1F-6FA12D39A030}" type="pres">
      <dgm:prSet presAssocID="{0BD339CF-F4EE-4CEB-B07D-6BCB8F3DF3F5}" presName="hierRoot1" presStyleCnt="0"/>
      <dgm:spPr/>
    </dgm:pt>
    <dgm:pt modelId="{3552C8AF-53D4-49B0-9ABF-72DAA1FDB512}" type="pres">
      <dgm:prSet presAssocID="{0BD339CF-F4EE-4CEB-B07D-6BCB8F3DF3F5}" presName="composite" presStyleCnt="0"/>
      <dgm:spPr/>
    </dgm:pt>
    <dgm:pt modelId="{ADAA2B01-483A-4ACD-87FD-E6AE66F4C075}" type="pres">
      <dgm:prSet presAssocID="{0BD339CF-F4EE-4CEB-B07D-6BCB8F3DF3F5}" presName="background" presStyleLbl="node0" presStyleIdx="0" presStyleCnt="1"/>
      <dgm:spPr/>
    </dgm:pt>
    <dgm:pt modelId="{81446186-E94B-4C5B-AE88-203046A3D21D}" type="pres">
      <dgm:prSet presAssocID="{0BD339CF-F4EE-4CEB-B07D-6BCB8F3DF3F5}" presName="text" presStyleLbl="fgAcc0" presStyleIdx="0" presStyleCnt="1" custAng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BABFAA-47DD-46E7-93AB-FFC7EC157589}" type="pres">
      <dgm:prSet presAssocID="{0BD339CF-F4EE-4CEB-B07D-6BCB8F3DF3F5}" presName="hierChild2" presStyleCnt="0"/>
      <dgm:spPr/>
    </dgm:pt>
    <dgm:pt modelId="{27961434-3138-4973-BD47-5D07D231D508}" type="pres">
      <dgm:prSet presAssocID="{A559B6FF-089C-4A87-B4E3-837F58E8B2A1}" presName="Name10" presStyleLbl="parChTrans1D2" presStyleIdx="0" presStyleCnt="2"/>
      <dgm:spPr/>
    </dgm:pt>
    <dgm:pt modelId="{A92A1D84-6B24-4751-8E0F-A2AC2B7E5BFC}" type="pres">
      <dgm:prSet presAssocID="{D03F0C01-0C2E-4F29-8F39-55579815F3C8}" presName="hierRoot2" presStyleCnt="0"/>
      <dgm:spPr/>
    </dgm:pt>
    <dgm:pt modelId="{7FADA9FB-E711-41E1-823B-AC0F5125932F}" type="pres">
      <dgm:prSet presAssocID="{D03F0C01-0C2E-4F29-8F39-55579815F3C8}" presName="composite2" presStyleCnt="0"/>
      <dgm:spPr/>
    </dgm:pt>
    <dgm:pt modelId="{36479897-01FF-46AE-89CF-B91C0A855A40}" type="pres">
      <dgm:prSet presAssocID="{D03F0C01-0C2E-4F29-8F39-55579815F3C8}" presName="background2" presStyleLbl="node2" presStyleIdx="0" presStyleCnt="2"/>
      <dgm:spPr/>
    </dgm:pt>
    <dgm:pt modelId="{388C2310-63F1-4C7C-AE41-23568C7916EA}" type="pres">
      <dgm:prSet presAssocID="{D03F0C01-0C2E-4F29-8F39-55579815F3C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780F1-AED1-4A32-B718-538DB9BF56EA}" type="pres">
      <dgm:prSet presAssocID="{D03F0C01-0C2E-4F29-8F39-55579815F3C8}" presName="hierChild3" presStyleCnt="0"/>
      <dgm:spPr/>
    </dgm:pt>
    <dgm:pt modelId="{BBC63ECE-8F6A-42D3-BA2F-307DFEA4D74A}" type="pres">
      <dgm:prSet presAssocID="{7195E728-D448-4722-91A2-D26DF1CFF5DD}" presName="Name10" presStyleLbl="parChTrans1D2" presStyleIdx="1" presStyleCnt="2"/>
      <dgm:spPr/>
    </dgm:pt>
    <dgm:pt modelId="{33DCBDC3-4410-4959-88C7-F157C58B3694}" type="pres">
      <dgm:prSet presAssocID="{4A933CB8-16B7-48FE-BCDC-1E5E40602EC7}" presName="hierRoot2" presStyleCnt="0"/>
      <dgm:spPr/>
    </dgm:pt>
    <dgm:pt modelId="{12CBE31B-2172-4FD6-81A6-B973341B4740}" type="pres">
      <dgm:prSet presAssocID="{4A933CB8-16B7-48FE-BCDC-1E5E40602EC7}" presName="composite2" presStyleCnt="0"/>
      <dgm:spPr/>
    </dgm:pt>
    <dgm:pt modelId="{211F152E-F3EF-4B74-A5B1-83D3D0CA9C80}" type="pres">
      <dgm:prSet presAssocID="{4A933CB8-16B7-48FE-BCDC-1E5E40602EC7}" presName="background2" presStyleLbl="node2" presStyleIdx="1" presStyleCnt="2"/>
      <dgm:spPr/>
    </dgm:pt>
    <dgm:pt modelId="{481D8BFE-6F8F-4AE7-8B3A-7E3F3F7AD884}" type="pres">
      <dgm:prSet presAssocID="{4A933CB8-16B7-48FE-BCDC-1E5E40602EC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1B0273-23C1-422E-BE26-1E9E3B1F959E}" type="pres">
      <dgm:prSet presAssocID="{4A933CB8-16B7-48FE-BCDC-1E5E40602EC7}" presName="hierChild3" presStyleCnt="0"/>
      <dgm:spPr/>
    </dgm:pt>
  </dgm:ptLst>
  <dgm:cxnLst>
    <dgm:cxn modelId="{66E93153-4B32-4FA0-AED5-7535D98E3A35}" type="presOf" srcId="{D03F0C01-0C2E-4F29-8F39-55579815F3C8}" destId="{388C2310-63F1-4C7C-AE41-23568C7916EA}" srcOrd="0" destOrd="0" presId="urn:microsoft.com/office/officeart/2005/8/layout/hierarchy1"/>
    <dgm:cxn modelId="{6BE5AEA2-5B82-47E4-BDB5-1AB5620E402A}" type="presOf" srcId="{0BD339CF-F4EE-4CEB-B07D-6BCB8F3DF3F5}" destId="{81446186-E94B-4C5B-AE88-203046A3D21D}" srcOrd="0" destOrd="0" presId="urn:microsoft.com/office/officeart/2005/8/layout/hierarchy1"/>
    <dgm:cxn modelId="{611A637A-D5DD-49F6-A303-EC7D3C62FDB3}" type="presOf" srcId="{4A933CB8-16B7-48FE-BCDC-1E5E40602EC7}" destId="{481D8BFE-6F8F-4AE7-8B3A-7E3F3F7AD884}" srcOrd="0" destOrd="0" presId="urn:microsoft.com/office/officeart/2005/8/layout/hierarchy1"/>
    <dgm:cxn modelId="{E4FD0999-4146-4D69-8777-0BAB2BA055F2}" srcId="{0BD339CF-F4EE-4CEB-B07D-6BCB8F3DF3F5}" destId="{D03F0C01-0C2E-4F29-8F39-55579815F3C8}" srcOrd="0" destOrd="0" parTransId="{A559B6FF-089C-4A87-B4E3-837F58E8B2A1}" sibTransId="{DD6DC3E4-047F-4FED-B948-29EF3CFC9738}"/>
    <dgm:cxn modelId="{66423E2D-C03B-449B-B4B6-82E4B7ABE1E1}" srcId="{713D920D-C333-4534-B47C-7428744BD7AB}" destId="{0BD339CF-F4EE-4CEB-B07D-6BCB8F3DF3F5}" srcOrd="0" destOrd="0" parTransId="{427C0737-A65A-47C1-B0F6-D58493950231}" sibTransId="{B1C17B84-68E8-452B-B303-61554B1DB888}"/>
    <dgm:cxn modelId="{7D958737-DA3F-46FD-992B-5B74EBDC8D2B}" srcId="{0BD339CF-F4EE-4CEB-B07D-6BCB8F3DF3F5}" destId="{4A933CB8-16B7-48FE-BCDC-1E5E40602EC7}" srcOrd="1" destOrd="0" parTransId="{7195E728-D448-4722-91A2-D26DF1CFF5DD}" sibTransId="{2D8CDD77-EA73-40E1-945F-DE6053580B0A}"/>
    <dgm:cxn modelId="{00E5A5A9-8786-4CC6-88FD-AEC1A8587D1F}" type="presOf" srcId="{7195E728-D448-4722-91A2-D26DF1CFF5DD}" destId="{BBC63ECE-8F6A-42D3-BA2F-307DFEA4D74A}" srcOrd="0" destOrd="0" presId="urn:microsoft.com/office/officeart/2005/8/layout/hierarchy1"/>
    <dgm:cxn modelId="{E94DC8D8-A0BE-4A3E-A3DA-D39D9A9F6BF9}" type="presOf" srcId="{713D920D-C333-4534-B47C-7428744BD7AB}" destId="{936063D0-2CCA-444E-93D1-1CB3B8DC6D33}" srcOrd="0" destOrd="0" presId="urn:microsoft.com/office/officeart/2005/8/layout/hierarchy1"/>
    <dgm:cxn modelId="{EA0FCCEA-AC98-4E39-8BCB-8A1D01EB0967}" type="presOf" srcId="{A559B6FF-089C-4A87-B4E3-837F58E8B2A1}" destId="{27961434-3138-4973-BD47-5D07D231D508}" srcOrd="0" destOrd="0" presId="urn:microsoft.com/office/officeart/2005/8/layout/hierarchy1"/>
    <dgm:cxn modelId="{D69724A2-F3E4-4076-AF45-AEB2A6A2C901}" type="presParOf" srcId="{936063D0-2CCA-444E-93D1-1CB3B8DC6D33}" destId="{7698EB04-C722-4E43-9A1F-6FA12D39A030}" srcOrd="0" destOrd="0" presId="urn:microsoft.com/office/officeart/2005/8/layout/hierarchy1"/>
    <dgm:cxn modelId="{2B9A006D-0227-412D-8E5A-5EB07D6CD252}" type="presParOf" srcId="{7698EB04-C722-4E43-9A1F-6FA12D39A030}" destId="{3552C8AF-53D4-49B0-9ABF-72DAA1FDB512}" srcOrd="0" destOrd="0" presId="urn:microsoft.com/office/officeart/2005/8/layout/hierarchy1"/>
    <dgm:cxn modelId="{E50FCD57-7985-4918-8693-C57206C792D7}" type="presParOf" srcId="{3552C8AF-53D4-49B0-9ABF-72DAA1FDB512}" destId="{ADAA2B01-483A-4ACD-87FD-E6AE66F4C075}" srcOrd="0" destOrd="0" presId="urn:microsoft.com/office/officeart/2005/8/layout/hierarchy1"/>
    <dgm:cxn modelId="{AC75FECD-B283-4BCC-B263-7AD9C4AB0718}" type="presParOf" srcId="{3552C8AF-53D4-49B0-9ABF-72DAA1FDB512}" destId="{81446186-E94B-4C5B-AE88-203046A3D21D}" srcOrd="1" destOrd="0" presId="urn:microsoft.com/office/officeart/2005/8/layout/hierarchy1"/>
    <dgm:cxn modelId="{2A0E07F2-5CD5-45EA-A404-F26554F8CEDE}" type="presParOf" srcId="{7698EB04-C722-4E43-9A1F-6FA12D39A030}" destId="{12BABFAA-47DD-46E7-93AB-FFC7EC157589}" srcOrd="1" destOrd="0" presId="urn:microsoft.com/office/officeart/2005/8/layout/hierarchy1"/>
    <dgm:cxn modelId="{362B7191-801D-4B46-ABEE-731AE7FC9579}" type="presParOf" srcId="{12BABFAA-47DD-46E7-93AB-FFC7EC157589}" destId="{27961434-3138-4973-BD47-5D07D231D508}" srcOrd="0" destOrd="0" presId="urn:microsoft.com/office/officeart/2005/8/layout/hierarchy1"/>
    <dgm:cxn modelId="{8DF2BF94-1374-4F33-A722-62FE97BC7486}" type="presParOf" srcId="{12BABFAA-47DD-46E7-93AB-FFC7EC157589}" destId="{A92A1D84-6B24-4751-8E0F-A2AC2B7E5BFC}" srcOrd="1" destOrd="0" presId="urn:microsoft.com/office/officeart/2005/8/layout/hierarchy1"/>
    <dgm:cxn modelId="{D7ECE4FC-8B06-4E67-96E5-C506E71A7795}" type="presParOf" srcId="{A92A1D84-6B24-4751-8E0F-A2AC2B7E5BFC}" destId="{7FADA9FB-E711-41E1-823B-AC0F5125932F}" srcOrd="0" destOrd="0" presId="urn:microsoft.com/office/officeart/2005/8/layout/hierarchy1"/>
    <dgm:cxn modelId="{4FD78E01-3DCF-47B3-8F33-F588D92EDD46}" type="presParOf" srcId="{7FADA9FB-E711-41E1-823B-AC0F5125932F}" destId="{36479897-01FF-46AE-89CF-B91C0A855A40}" srcOrd="0" destOrd="0" presId="urn:microsoft.com/office/officeart/2005/8/layout/hierarchy1"/>
    <dgm:cxn modelId="{A493D414-0815-4874-9575-1CB3BEFFFC03}" type="presParOf" srcId="{7FADA9FB-E711-41E1-823B-AC0F5125932F}" destId="{388C2310-63F1-4C7C-AE41-23568C7916EA}" srcOrd="1" destOrd="0" presId="urn:microsoft.com/office/officeart/2005/8/layout/hierarchy1"/>
    <dgm:cxn modelId="{FFD4D7EC-533B-4B71-8FF8-119E4AE73592}" type="presParOf" srcId="{A92A1D84-6B24-4751-8E0F-A2AC2B7E5BFC}" destId="{58F780F1-AED1-4A32-B718-538DB9BF56EA}" srcOrd="1" destOrd="0" presId="urn:microsoft.com/office/officeart/2005/8/layout/hierarchy1"/>
    <dgm:cxn modelId="{71CFC16B-C08D-4892-BB1A-37FB23B19BEA}" type="presParOf" srcId="{12BABFAA-47DD-46E7-93AB-FFC7EC157589}" destId="{BBC63ECE-8F6A-42D3-BA2F-307DFEA4D74A}" srcOrd="2" destOrd="0" presId="urn:microsoft.com/office/officeart/2005/8/layout/hierarchy1"/>
    <dgm:cxn modelId="{3283D61E-1A4E-4F2C-8E2A-3A6BF6908E0C}" type="presParOf" srcId="{12BABFAA-47DD-46E7-93AB-FFC7EC157589}" destId="{33DCBDC3-4410-4959-88C7-F157C58B3694}" srcOrd="3" destOrd="0" presId="urn:microsoft.com/office/officeart/2005/8/layout/hierarchy1"/>
    <dgm:cxn modelId="{3AB1A78A-1933-472C-94C8-2B2488E25770}" type="presParOf" srcId="{33DCBDC3-4410-4959-88C7-F157C58B3694}" destId="{12CBE31B-2172-4FD6-81A6-B973341B4740}" srcOrd="0" destOrd="0" presId="urn:microsoft.com/office/officeart/2005/8/layout/hierarchy1"/>
    <dgm:cxn modelId="{5C30F390-760A-4752-B21F-A4EC2C14584D}" type="presParOf" srcId="{12CBE31B-2172-4FD6-81A6-B973341B4740}" destId="{211F152E-F3EF-4B74-A5B1-83D3D0CA9C80}" srcOrd="0" destOrd="0" presId="urn:microsoft.com/office/officeart/2005/8/layout/hierarchy1"/>
    <dgm:cxn modelId="{6233E5D7-C3FF-4D15-8E1A-93D782A15449}" type="presParOf" srcId="{12CBE31B-2172-4FD6-81A6-B973341B4740}" destId="{481D8BFE-6F8F-4AE7-8B3A-7E3F3F7AD884}" srcOrd="1" destOrd="0" presId="urn:microsoft.com/office/officeart/2005/8/layout/hierarchy1"/>
    <dgm:cxn modelId="{6ED6B7D8-BBE5-4150-8849-284CCC8C174C}" type="presParOf" srcId="{33DCBDC3-4410-4959-88C7-F157C58B3694}" destId="{D41B0273-23C1-422E-BE26-1E9E3B1F95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0153F-7C14-438A-9D89-0C92BC9E5F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C00E09-B775-47FA-9E94-751C66ECEF6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ГАМЕТОГЕНЕЗ-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образование половых клеток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A8EB005-56BB-4727-A907-3952CBFC17A5}" type="parTrans" cxnId="{0341C6B9-29A6-4F16-8E52-C44D9ED9847F}">
      <dgm:prSet/>
      <dgm:spPr/>
      <dgm:t>
        <a:bodyPr/>
        <a:lstStyle/>
        <a:p>
          <a:endParaRPr lang="ru-RU"/>
        </a:p>
      </dgm:t>
    </dgm:pt>
    <dgm:pt modelId="{42387F26-E4D6-4B4E-B3AC-6DFDFAB945C7}" type="sibTrans" cxnId="{0341C6B9-29A6-4F16-8E52-C44D9ED9847F}">
      <dgm:prSet/>
      <dgm:spPr/>
      <dgm:t>
        <a:bodyPr/>
        <a:lstStyle/>
        <a:p>
          <a:endParaRPr lang="ru-RU"/>
        </a:p>
      </dgm:t>
    </dgm:pt>
    <dgm:pt modelId="{A9EE8ACD-1B37-45F3-82A7-1ED5A650AAE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СПЕРМАТОГЕНЕЗ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процесс образования сперматозоидов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C21D185-003E-4046-B636-020F2E24782A}" type="sibTrans" cxnId="{1F9B09AB-1D61-4D5E-B319-FACC16D372DD}">
      <dgm:prSet/>
      <dgm:spPr/>
      <dgm:t>
        <a:bodyPr/>
        <a:lstStyle/>
        <a:p>
          <a:endParaRPr lang="ru-RU"/>
        </a:p>
      </dgm:t>
    </dgm:pt>
    <dgm:pt modelId="{F997382B-0CBC-4F90-BC3D-DDA2ECA5C97C}" type="parTrans" cxnId="{1F9B09AB-1D61-4D5E-B319-FACC16D372DD}">
      <dgm:prSet/>
      <dgm:spPr/>
      <dgm:t>
        <a:bodyPr/>
        <a:lstStyle/>
        <a:p>
          <a:endParaRPr lang="ru-RU"/>
        </a:p>
      </dgm:t>
    </dgm:pt>
    <dgm:pt modelId="{2B966B1E-83D5-4688-84F0-41E2B9FD97B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ОВОГЕНЕЗ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процесс образования яйцеклеток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30B83EA-1140-4B17-AE07-1FE5E348CAEE}" type="sibTrans" cxnId="{381CDE7E-DF5D-42FB-B9E4-75EA9512AF55}">
      <dgm:prSet/>
      <dgm:spPr/>
      <dgm:t>
        <a:bodyPr/>
        <a:lstStyle/>
        <a:p>
          <a:endParaRPr lang="ru-RU"/>
        </a:p>
      </dgm:t>
    </dgm:pt>
    <dgm:pt modelId="{8F6DA4BA-21EE-4536-ABC0-6FFA6AD78613}" type="parTrans" cxnId="{381CDE7E-DF5D-42FB-B9E4-75EA9512AF5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AEAE308-7C09-4EE9-A52C-0C104DEEA971}" type="pres">
      <dgm:prSet presAssocID="{04B0153F-7C14-438A-9D89-0C92BC9E5F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F2855C-3BB9-4972-83B1-AFA81C3C6A8B}" type="pres">
      <dgm:prSet presAssocID="{A9C00E09-B775-47FA-9E94-751C66ECEF65}" presName="hierRoot1" presStyleCnt="0"/>
      <dgm:spPr/>
    </dgm:pt>
    <dgm:pt modelId="{8BE277EF-8DD8-4585-8015-3925802FB644}" type="pres">
      <dgm:prSet presAssocID="{A9C00E09-B775-47FA-9E94-751C66ECEF65}" presName="composite" presStyleCnt="0"/>
      <dgm:spPr/>
    </dgm:pt>
    <dgm:pt modelId="{EA71E24D-535F-4AE3-AE7F-52B68B7E737E}" type="pres">
      <dgm:prSet presAssocID="{A9C00E09-B775-47FA-9E94-751C66ECEF65}" presName="background" presStyleLbl="node0" presStyleIdx="0" presStyleCnt="1"/>
      <dgm:spPr/>
    </dgm:pt>
    <dgm:pt modelId="{411140CF-7DC9-4AC0-877F-4D0B2C384CF7}" type="pres">
      <dgm:prSet presAssocID="{A9C00E09-B775-47FA-9E94-751C66ECEF65}" presName="text" presStyleLbl="fgAcc0" presStyleIdx="0" presStyleCnt="1" custScaleX="118038" custScaleY="47857" custLinFactY="-14535" custLinFactNeighborX="787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48FC81-834A-4411-8555-88608C2BCF35}" type="pres">
      <dgm:prSet presAssocID="{A9C00E09-B775-47FA-9E94-751C66ECEF65}" presName="hierChild2" presStyleCnt="0"/>
      <dgm:spPr/>
    </dgm:pt>
    <dgm:pt modelId="{23F50415-E545-4FDA-83A0-9E2F17251799}" type="pres">
      <dgm:prSet presAssocID="{F997382B-0CBC-4F90-BC3D-DDA2ECA5C97C}" presName="Name10" presStyleLbl="parChTrans1D2" presStyleIdx="0" presStyleCnt="2"/>
      <dgm:spPr/>
    </dgm:pt>
    <dgm:pt modelId="{D5089982-EC4C-4209-B46C-715581D3C2CC}" type="pres">
      <dgm:prSet presAssocID="{A9EE8ACD-1B37-45F3-82A7-1ED5A650AAE6}" presName="hierRoot2" presStyleCnt="0"/>
      <dgm:spPr/>
    </dgm:pt>
    <dgm:pt modelId="{37EF6B16-01AC-48F4-A857-81C01D152E9D}" type="pres">
      <dgm:prSet presAssocID="{A9EE8ACD-1B37-45F3-82A7-1ED5A650AAE6}" presName="composite2" presStyleCnt="0"/>
      <dgm:spPr/>
    </dgm:pt>
    <dgm:pt modelId="{7EA99FCD-6BEF-4DEA-BA66-8FC2DFB7F92C}" type="pres">
      <dgm:prSet presAssocID="{A9EE8ACD-1B37-45F3-82A7-1ED5A650AAE6}" presName="background2" presStyleLbl="node2" presStyleIdx="0" presStyleCnt="2"/>
      <dgm:spPr/>
    </dgm:pt>
    <dgm:pt modelId="{51BC125A-C14B-432B-8843-8454AD012FFC}" type="pres">
      <dgm:prSet presAssocID="{A9EE8ACD-1B37-45F3-82A7-1ED5A650AAE6}" presName="text2" presStyleLbl="fgAcc2" presStyleIdx="0" presStyleCnt="2" custScaleX="86080" custScaleY="51300" custLinFactNeighborX="628" custLinFactNeighborY="-33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8A5F8C-A3B0-4E25-835F-A6A387966BFE}" type="pres">
      <dgm:prSet presAssocID="{A9EE8ACD-1B37-45F3-82A7-1ED5A650AAE6}" presName="hierChild3" presStyleCnt="0"/>
      <dgm:spPr/>
    </dgm:pt>
    <dgm:pt modelId="{28F75C40-234B-44EE-BE5C-BC298487D676}" type="pres">
      <dgm:prSet presAssocID="{8F6DA4BA-21EE-4536-ABC0-6FFA6AD78613}" presName="Name10" presStyleLbl="parChTrans1D2" presStyleIdx="1" presStyleCnt="2"/>
      <dgm:spPr/>
    </dgm:pt>
    <dgm:pt modelId="{01387FB1-8787-46E1-BB83-95804982F49D}" type="pres">
      <dgm:prSet presAssocID="{2B966B1E-83D5-4688-84F0-41E2B9FD97BF}" presName="hierRoot2" presStyleCnt="0"/>
      <dgm:spPr/>
    </dgm:pt>
    <dgm:pt modelId="{A47917E9-3995-4864-8F7C-F98FA7CB83F4}" type="pres">
      <dgm:prSet presAssocID="{2B966B1E-83D5-4688-84F0-41E2B9FD97BF}" presName="composite2" presStyleCnt="0"/>
      <dgm:spPr/>
    </dgm:pt>
    <dgm:pt modelId="{793988DF-B942-4F78-A287-4F3A931D2831}" type="pres">
      <dgm:prSet presAssocID="{2B966B1E-83D5-4688-84F0-41E2B9FD97BF}" presName="background2" presStyleLbl="node2" presStyleIdx="1" presStyleCnt="2"/>
      <dgm:spPr/>
    </dgm:pt>
    <dgm:pt modelId="{42079D59-3368-4797-8350-3C2DA636485E}" type="pres">
      <dgm:prSet presAssocID="{2B966B1E-83D5-4688-84F0-41E2B9FD97BF}" presName="text2" presStyleLbl="fgAcc2" presStyleIdx="1" presStyleCnt="2" custScaleX="88322" custScaleY="50597" custLinFactNeighborX="-2238" custLinFactNeighborY="-33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9BD6C-ECEE-4895-A86D-8B5CD9901F03}" type="pres">
      <dgm:prSet presAssocID="{2B966B1E-83D5-4688-84F0-41E2B9FD97BF}" presName="hierChild3" presStyleCnt="0"/>
      <dgm:spPr/>
    </dgm:pt>
  </dgm:ptLst>
  <dgm:cxnLst>
    <dgm:cxn modelId="{2DCEE6A2-01E3-423B-967D-645AF0533DD1}" type="presOf" srcId="{2B966B1E-83D5-4688-84F0-41E2B9FD97BF}" destId="{42079D59-3368-4797-8350-3C2DA636485E}" srcOrd="0" destOrd="0" presId="urn:microsoft.com/office/officeart/2005/8/layout/hierarchy1"/>
    <dgm:cxn modelId="{B2A74425-E126-45FE-BAA6-F734780E1985}" type="presOf" srcId="{A9C00E09-B775-47FA-9E94-751C66ECEF65}" destId="{411140CF-7DC9-4AC0-877F-4D0B2C384CF7}" srcOrd="0" destOrd="0" presId="urn:microsoft.com/office/officeart/2005/8/layout/hierarchy1"/>
    <dgm:cxn modelId="{28F360E5-6EC5-46D1-9BEE-4A9ACF63FA6C}" type="presOf" srcId="{04B0153F-7C14-438A-9D89-0C92BC9E5F70}" destId="{1AEAE308-7C09-4EE9-A52C-0C104DEEA971}" srcOrd="0" destOrd="0" presId="urn:microsoft.com/office/officeart/2005/8/layout/hierarchy1"/>
    <dgm:cxn modelId="{381CDE7E-DF5D-42FB-B9E4-75EA9512AF55}" srcId="{A9C00E09-B775-47FA-9E94-751C66ECEF65}" destId="{2B966B1E-83D5-4688-84F0-41E2B9FD97BF}" srcOrd="1" destOrd="0" parTransId="{8F6DA4BA-21EE-4536-ABC0-6FFA6AD78613}" sibTransId="{830B83EA-1140-4B17-AE07-1FE5E348CAEE}"/>
    <dgm:cxn modelId="{FE58F59C-1794-40D1-8CFE-A58503ED7A3A}" type="presOf" srcId="{A9EE8ACD-1B37-45F3-82A7-1ED5A650AAE6}" destId="{51BC125A-C14B-432B-8843-8454AD012FFC}" srcOrd="0" destOrd="0" presId="urn:microsoft.com/office/officeart/2005/8/layout/hierarchy1"/>
    <dgm:cxn modelId="{0341C6B9-29A6-4F16-8E52-C44D9ED9847F}" srcId="{04B0153F-7C14-438A-9D89-0C92BC9E5F70}" destId="{A9C00E09-B775-47FA-9E94-751C66ECEF65}" srcOrd="0" destOrd="0" parTransId="{FA8EB005-56BB-4727-A907-3952CBFC17A5}" sibTransId="{42387F26-E4D6-4B4E-B3AC-6DFDFAB945C7}"/>
    <dgm:cxn modelId="{49D54483-CB5E-4A31-845F-EAC3FCF53FD3}" type="presOf" srcId="{F997382B-0CBC-4F90-BC3D-DDA2ECA5C97C}" destId="{23F50415-E545-4FDA-83A0-9E2F17251799}" srcOrd="0" destOrd="0" presId="urn:microsoft.com/office/officeart/2005/8/layout/hierarchy1"/>
    <dgm:cxn modelId="{D7391E10-8660-4F47-B19B-12B047BCC973}" type="presOf" srcId="{8F6DA4BA-21EE-4536-ABC0-6FFA6AD78613}" destId="{28F75C40-234B-44EE-BE5C-BC298487D676}" srcOrd="0" destOrd="0" presId="urn:microsoft.com/office/officeart/2005/8/layout/hierarchy1"/>
    <dgm:cxn modelId="{1F9B09AB-1D61-4D5E-B319-FACC16D372DD}" srcId="{A9C00E09-B775-47FA-9E94-751C66ECEF65}" destId="{A9EE8ACD-1B37-45F3-82A7-1ED5A650AAE6}" srcOrd="0" destOrd="0" parTransId="{F997382B-0CBC-4F90-BC3D-DDA2ECA5C97C}" sibTransId="{CC21D185-003E-4046-B636-020F2E24782A}"/>
    <dgm:cxn modelId="{B90D06F7-B860-48B0-B631-7D6F7F03E132}" type="presParOf" srcId="{1AEAE308-7C09-4EE9-A52C-0C104DEEA971}" destId="{EBF2855C-3BB9-4972-83B1-AFA81C3C6A8B}" srcOrd="0" destOrd="0" presId="urn:microsoft.com/office/officeart/2005/8/layout/hierarchy1"/>
    <dgm:cxn modelId="{BE36F87E-DDF1-4558-86FD-02F9EF98FE76}" type="presParOf" srcId="{EBF2855C-3BB9-4972-83B1-AFA81C3C6A8B}" destId="{8BE277EF-8DD8-4585-8015-3925802FB644}" srcOrd="0" destOrd="0" presId="urn:microsoft.com/office/officeart/2005/8/layout/hierarchy1"/>
    <dgm:cxn modelId="{6E539120-E0A3-4D9E-B97F-7D7C72E4FBD6}" type="presParOf" srcId="{8BE277EF-8DD8-4585-8015-3925802FB644}" destId="{EA71E24D-535F-4AE3-AE7F-52B68B7E737E}" srcOrd="0" destOrd="0" presId="urn:microsoft.com/office/officeart/2005/8/layout/hierarchy1"/>
    <dgm:cxn modelId="{4F556F86-BD72-4E25-8EA3-4418D8322B5E}" type="presParOf" srcId="{8BE277EF-8DD8-4585-8015-3925802FB644}" destId="{411140CF-7DC9-4AC0-877F-4D0B2C384CF7}" srcOrd="1" destOrd="0" presId="urn:microsoft.com/office/officeart/2005/8/layout/hierarchy1"/>
    <dgm:cxn modelId="{44C1A3C8-0609-4D9D-9DE6-372D87F5DF37}" type="presParOf" srcId="{EBF2855C-3BB9-4972-83B1-AFA81C3C6A8B}" destId="{7148FC81-834A-4411-8555-88608C2BCF35}" srcOrd="1" destOrd="0" presId="urn:microsoft.com/office/officeart/2005/8/layout/hierarchy1"/>
    <dgm:cxn modelId="{FEC03CE4-A91C-4319-A863-7F22C3A51D3E}" type="presParOf" srcId="{7148FC81-834A-4411-8555-88608C2BCF35}" destId="{23F50415-E545-4FDA-83A0-9E2F17251799}" srcOrd="0" destOrd="0" presId="urn:microsoft.com/office/officeart/2005/8/layout/hierarchy1"/>
    <dgm:cxn modelId="{22B265B9-FAAB-4ADD-9EA6-862A7B291CCA}" type="presParOf" srcId="{7148FC81-834A-4411-8555-88608C2BCF35}" destId="{D5089982-EC4C-4209-B46C-715581D3C2CC}" srcOrd="1" destOrd="0" presId="urn:microsoft.com/office/officeart/2005/8/layout/hierarchy1"/>
    <dgm:cxn modelId="{A893E92C-FC37-4B8B-B049-26FDADCCFD5F}" type="presParOf" srcId="{D5089982-EC4C-4209-B46C-715581D3C2CC}" destId="{37EF6B16-01AC-48F4-A857-81C01D152E9D}" srcOrd="0" destOrd="0" presId="urn:microsoft.com/office/officeart/2005/8/layout/hierarchy1"/>
    <dgm:cxn modelId="{2674CC74-2F14-42EA-A79C-84B2FBB7258A}" type="presParOf" srcId="{37EF6B16-01AC-48F4-A857-81C01D152E9D}" destId="{7EA99FCD-6BEF-4DEA-BA66-8FC2DFB7F92C}" srcOrd="0" destOrd="0" presId="urn:microsoft.com/office/officeart/2005/8/layout/hierarchy1"/>
    <dgm:cxn modelId="{65920136-5239-4841-9C93-9AEC93BFB3A2}" type="presParOf" srcId="{37EF6B16-01AC-48F4-A857-81C01D152E9D}" destId="{51BC125A-C14B-432B-8843-8454AD012FFC}" srcOrd="1" destOrd="0" presId="urn:microsoft.com/office/officeart/2005/8/layout/hierarchy1"/>
    <dgm:cxn modelId="{D72A64EA-9339-495C-98AF-7B7683AE69B4}" type="presParOf" srcId="{D5089982-EC4C-4209-B46C-715581D3C2CC}" destId="{648A5F8C-A3B0-4E25-835F-A6A387966BFE}" srcOrd="1" destOrd="0" presId="urn:microsoft.com/office/officeart/2005/8/layout/hierarchy1"/>
    <dgm:cxn modelId="{F3D33205-ABD0-4859-A718-77D250024B4B}" type="presParOf" srcId="{7148FC81-834A-4411-8555-88608C2BCF35}" destId="{28F75C40-234B-44EE-BE5C-BC298487D676}" srcOrd="2" destOrd="0" presId="urn:microsoft.com/office/officeart/2005/8/layout/hierarchy1"/>
    <dgm:cxn modelId="{00272601-44BC-4238-9800-6012D18E1C4F}" type="presParOf" srcId="{7148FC81-834A-4411-8555-88608C2BCF35}" destId="{01387FB1-8787-46E1-BB83-95804982F49D}" srcOrd="3" destOrd="0" presId="urn:microsoft.com/office/officeart/2005/8/layout/hierarchy1"/>
    <dgm:cxn modelId="{D44B5266-1570-4017-B5A3-F63406358996}" type="presParOf" srcId="{01387FB1-8787-46E1-BB83-95804982F49D}" destId="{A47917E9-3995-4864-8F7C-F98FA7CB83F4}" srcOrd="0" destOrd="0" presId="urn:microsoft.com/office/officeart/2005/8/layout/hierarchy1"/>
    <dgm:cxn modelId="{3D8B5D8F-A797-4DB9-8F6E-5352400E1264}" type="presParOf" srcId="{A47917E9-3995-4864-8F7C-F98FA7CB83F4}" destId="{793988DF-B942-4F78-A287-4F3A931D2831}" srcOrd="0" destOrd="0" presId="urn:microsoft.com/office/officeart/2005/8/layout/hierarchy1"/>
    <dgm:cxn modelId="{503B9D7C-7522-4605-87F4-7FD2A8D47578}" type="presParOf" srcId="{A47917E9-3995-4864-8F7C-F98FA7CB83F4}" destId="{42079D59-3368-4797-8350-3C2DA636485E}" srcOrd="1" destOrd="0" presId="urn:microsoft.com/office/officeart/2005/8/layout/hierarchy1"/>
    <dgm:cxn modelId="{83FFF302-C944-43A7-BC34-62B195CBAF12}" type="presParOf" srcId="{01387FB1-8787-46E1-BB83-95804982F49D}" destId="{11B9BD6C-ECEE-4895-A86D-8B5CD9901F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63ECE-8F6A-42D3-BA2F-307DFEA4D74A}">
      <dsp:nvSpPr>
        <dsp:cNvPr id="0" name=""/>
        <dsp:cNvSpPr/>
      </dsp:nvSpPr>
      <dsp:spPr>
        <a:xfrm>
          <a:off x="3227199" y="1980779"/>
          <a:ext cx="1774504" cy="84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504"/>
              </a:lnTo>
              <a:lnTo>
                <a:pt x="1774504" y="575504"/>
              </a:lnTo>
              <a:lnTo>
                <a:pt x="1774504" y="8445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61434-3138-4973-BD47-5D07D231D508}">
      <dsp:nvSpPr>
        <dsp:cNvPr id="0" name=""/>
        <dsp:cNvSpPr/>
      </dsp:nvSpPr>
      <dsp:spPr>
        <a:xfrm>
          <a:off x="1452694" y="1980779"/>
          <a:ext cx="1774504" cy="844503"/>
        </a:xfrm>
        <a:custGeom>
          <a:avLst/>
          <a:gdLst/>
          <a:ahLst/>
          <a:cxnLst/>
          <a:rect l="0" t="0" r="0" b="0"/>
          <a:pathLst>
            <a:path>
              <a:moveTo>
                <a:pt x="1774504" y="0"/>
              </a:moveTo>
              <a:lnTo>
                <a:pt x="1774504" y="575504"/>
              </a:lnTo>
              <a:lnTo>
                <a:pt x="0" y="575504"/>
              </a:lnTo>
              <a:lnTo>
                <a:pt x="0" y="8445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A2B01-483A-4ACD-87FD-E6AE66F4C075}">
      <dsp:nvSpPr>
        <dsp:cNvPr id="0" name=""/>
        <dsp:cNvSpPr/>
      </dsp:nvSpPr>
      <dsp:spPr>
        <a:xfrm>
          <a:off x="1775332" y="136907"/>
          <a:ext cx="2903735" cy="1843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46186-E94B-4C5B-AE88-203046A3D21D}">
      <dsp:nvSpPr>
        <dsp:cNvPr id="0" name=""/>
        <dsp:cNvSpPr/>
      </dsp:nvSpPr>
      <dsp:spPr>
        <a:xfrm>
          <a:off x="2097969" y="443413"/>
          <a:ext cx="2903735" cy="1843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Размножение</a:t>
          </a:r>
          <a:endParaRPr lang="ru-RU" sz="2800" kern="1200" dirty="0"/>
        </a:p>
      </dsp:txBody>
      <dsp:txXfrm>
        <a:off x="2151974" y="497418"/>
        <a:ext cx="2795725" cy="1735861"/>
      </dsp:txXfrm>
    </dsp:sp>
    <dsp:sp modelId="{36479897-01FF-46AE-89CF-B91C0A855A40}">
      <dsp:nvSpPr>
        <dsp:cNvPr id="0" name=""/>
        <dsp:cNvSpPr/>
      </dsp:nvSpPr>
      <dsp:spPr>
        <a:xfrm>
          <a:off x="827" y="2825282"/>
          <a:ext cx="2903735" cy="1843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C2310-63F1-4C7C-AE41-23568C7916EA}">
      <dsp:nvSpPr>
        <dsp:cNvPr id="0" name=""/>
        <dsp:cNvSpPr/>
      </dsp:nvSpPr>
      <dsp:spPr>
        <a:xfrm>
          <a:off x="323464" y="3131788"/>
          <a:ext cx="2903735" cy="1843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Бесполое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(одна особь)</a:t>
          </a:r>
          <a:endParaRPr lang="ru-RU" sz="2800" kern="1200" dirty="0"/>
        </a:p>
      </dsp:txBody>
      <dsp:txXfrm>
        <a:off x="377469" y="3185793"/>
        <a:ext cx="2795725" cy="1735861"/>
      </dsp:txXfrm>
    </dsp:sp>
    <dsp:sp modelId="{211F152E-F3EF-4B74-A5B1-83D3D0CA9C80}">
      <dsp:nvSpPr>
        <dsp:cNvPr id="0" name=""/>
        <dsp:cNvSpPr/>
      </dsp:nvSpPr>
      <dsp:spPr>
        <a:xfrm>
          <a:off x="3549837" y="2825282"/>
          <a:ext cx="2903735" cy="1843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D8BFE-6F8F-4AE7-8B3A-7E3F3F7AD884}">
      <dsp:nvSpPr>
        <dsp:cNvPr id="0" name=""/>
        <dsp:cNvSpPr/>
      </dsp:nvSpPr>
      <dsp:spPr>
        <a:xfrm>
          <a:off x="3872474" y="3131788"/>
          <a:ext cx="2903735" cy="1843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Половое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(две особи)</a:t>
          </a:r>
          <a:endParaRPr lang="ru-RU" sz="2800" kern="1200" dirty="0"/>
        </a:p>
      </dsp:txBody>
      <dsp:txXfrm>
        <a:off x="3926479" y="3185793"/>
        <a:ext cx="2795725" cy="1735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75C40-234B-44EE-BE5C-BC298487D676}">
      <dsp:nvSpPr>
        <dsp:cNvPr id="0" name=""/>
        <dsp:cNvSpPr/>
      </dsp:nvSpPr>
      <dsp:spPr>
        <a:xfrm>
          <a:off x="4582293" y="854786"/>
          <a:ext cx="1897860" cy="910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806"/>
              </a:lnTo>
              <a:lnTo>
                <a:pt x="1897860" y="510806"/>
              </a:lnTo>
              <a:lnTo>
                <a:pt x="1897860" y="9100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50415-E545-4FDA-83A0-9E2F17251799}">
      <dsp:nvSpPr>
        <dsp:cNvPr id="0" name=""/>
        <dsp:cNvSpPr/>
      </dsp:nvSpPr>
      <dsp:spPr>
        <a:xfrm>
          <a:off x="1887769" y="854786"/>
          <a:ext cx="2694524" cy="910060"/>
        </a:xfrm>
        <a:custGeom>
          <a:avLst/>
          <a:gdLst/>
          <a:ahLst/>
          <a:cxnLst/>
          <a:rect l="0" t="0" r="0" b="0"/>
          <a:pathLst>
            <a:path>
              <a:moveTo>
                <a:pt x="2694524" y="0"/>
              </a:moveTo>
              <a:lnTo>
                <a:pt x="2694524" y="510806"/>
              </a:lnTo>
              <a:lnTo>
                <a:pt x="0" y="510806"/>
              </a:lnTo>
              <a:lnTo>
                <a:pt x="0" y="9100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1E24D-535F-4AE3-AE7F-52B68B7E737E}">
      <dsp:nvSpPr>
        <dsp:cNvPr id="0" name=""/>
        <dsp:cNvSpPr/>
      </dsp:nvSpPr>
      <dsp:spPr>
        <a:xfrm>
          <a:off x="2038702" y="-454921"/>
          <a:ext cx="5087181" cy="1309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140CF-7DC9-4AC0-877F-4D0B2C384CF7}">
      <dsp:nvSpPr>
        <dsp:cNvPr id="0" name=""/>
        <dsp:cNvSpPr/>
      </dsp:nvSpPr>
      <dsp:spPr>
        <a:xfrm>
          <a:off x="2517567" y="0"/>
          <a:ext cx="5087181" cy="1309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ГАМЕТОГЕНЕЗ-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образование половых клеток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5927" y="38360"/>
        <a:ext cx="5010461" cy="1232988"/>
      </dsp:txXfrm>
    </dsp:sp>
    <dsp:sp modelId="{7EA99FCD-6BEF-4DEA-BA66-8FC2DFB7F92C}">
      <dsp:nvSpPr>
        <dsp:cNvPr id="0" name=""/>
        <dsp:cNvSpPr/>
      </dsp:nvSpPr>
      <dsp:spPr>
        <a:xfrm>
          <a:off x="32838" y="1764847"/>
          <a:ext cx="3709860" cy="14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C125A-C14B-432B-8843-8454AD012FFC}">
      <dsp:nvSpPr>
        <dsp:cNvPr id="0" name=""/>
        <dsp:cNvSpPr/>
      </dsp:nvSpPr>
      <dsp:spPr>
        <a:xfrm>
          <a:off x="511703" y="2219768"/>
          <a:ext cx="3709860" cy="1403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СПЕРМАТОГЕНЕЗ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процесс образования сперматозоидов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823" y="2260888"/>
        <a:ext cx="3627620" cy="1321693"/>
      </dsp:txXfrm>
    </dsp:sp>
    <dsp:sp modelId="{793988DF-B942-4F78-A287-4F3A931D2831}">
      <dsp:nvSpPr>
        <dsp:cNvPr id="0" name=""/>
        <dsp:cNvSpPr/>
      </dsp:nvSpPr>
      <dsp:spPr>
        <a:xfrm>
          <a:off x="4576910" y="1764847"/>
          <a:ext cx="3806486" cy="138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79D59-3368-4797-8350-3C2DA636485E}">
      <dsp:nvSpPr>
        <dsp:cNvPr id="0" name=""/>
        <dsp:cNvSpPr/>
      </dsp:nvSpPr>
      <dsp:spPr>
        <a:xfrm>
          <a:off x="5055775" y="2219768"/>
          <a:ext cx="3806486" cy="1384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ОВОГЕНЕЗ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процесс образования яйцеклеток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96331" y="2260324"/>
        <a:ext cx="3725374" cy="1303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8645" y="980729"/>
            <a:ext cx="6637468" cy="1080119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НАЗОВИТЕ ПРИЗНАКИ ЖИЗНИ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58645" y="2060849"/>
            <a:ext cx="6637467" cy="208823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приспособление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раздражимость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размножение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93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ЗАКРЕПЛЕНИЕ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отличается бесполое размножение от полового?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зигота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чем заключается биологическое значение размножения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216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Что Я знал?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Что Я не знал?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Что узнал нового?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57520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параграф №15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вопрос №5,6.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052737"/>
            <a:ext cx="6637468" cy="13681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0628"/>
            <a:ext cx="8856984" cy="664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692697"/>
            <a:ext cx="6637468" cy="1152127"/>
          </a:xfrm>
        </p:spPr>
        <p:txBody>
          <a:bodyPr/>
          <a:lstStyle/>
          <a:p>
            <a:r>
              <a:rPr lang="ru-RU" dirty="0" smtClean="0"/>
              <a:t>ПРОБЛЕМА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780928"/>
            <a:ext cx="6637467" cy="300668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Оправдан ли большой вклад ресурсов организма в размножение и заботу о потомстве?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9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3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4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836712"/>
            <a:ext cx="6552846" cy="190952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50573"/>
              </p:ext>
            </p:extLst>
          </p:nvPr>
        </p:nvGraphicFramePr>
        <p:xfrm>
          <a:off x="1187624" y="764704"/>
          <a:ext cx="677703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97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25732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бесполом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размножении имеется только один родитель. В результате образуется потомство (клон), генетически идентичное родителю; только в результате случайных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мутаций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генетический материал может измениться.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25658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4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388843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протисты, грибы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растения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образовывать споры – одноклеточные репродуктивные единицы.  Спора состоит из ядра и цитоплазмы и содержит лишь минимально необходимый запас питательных веществ; из-за этого споры часто гибнут, попадая в неблагоприятные условия. Однако это с лихвой компенсируется огромным количеством образующихся спор и их микроскопическими размерами, благодаря которым они легко переносятся ветром, водой и животными. Отметим также, что многие организмы способны производить и половые споры.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4221088"/>
            <a:ext cx="6777317" cy="1611541"/>
          </a:xfrm>
        </p:spPr>
        <p:txBody>
          <a:bodyPr>
            <a:no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21088"/>
            <a:ext cx="3672408" cy="179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5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16632"/>
            <a:ext cx="6637468" cy="18722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Летом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тле самцов не надо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 чудо из чудес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способ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размноженья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зовем партеногенез.    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58645" y="2204864"/>
            <a:ext cx="6637467" cy="358274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ПАРТЕНОГЕНЕЗ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из форм полового размножения организмов, при которой женские половые клетки (яйцеклетки, яйца) развиваются без оплодотворения. Таким образом, партеногенез — половое, но однополое размножение, возникающее в процессе эволюции раздельнополых и гермафродитных форм.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705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137640"/>
          </a:xfrm>
        </p:spPr>
        <p:txBody>
          <a:bodyPr/>
          <a:lstStyle/>
          <a:p>
            <a:r>
              <a:rPr lang="ru-RU" b="1" dirty="0" smtClean="0"/>
              <a:t>Зигота</a:t>
            </a:r>
            <a:r>
              <a:rPr lang="ru-RU" dirty="0" smtClean="0"/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оплодотворенная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яйцеклетка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56065733"/>
              </p:ext>
            </p:extLst>
          </p:nvPr>
        </p:nvGraphicFramePr>
        <p:xfrm>
          <a:off x="-108520" y="908720"/>
          <a:ext cx="89644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80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437</TotalTime>
  <Words>126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НАЗОВИТЕ ПРИЗНАКИ ЖИЗНИ </vt:lpstr>
      <vt:lpstr>Презентация PowerPoint</vt:lpstr>
      <vt:lpstr>ПРОБЛЕМА УРОКА</vt:lpstr>
      <vt:lpstr>Презентация PowerPoint</vt:lpstr>
      <vt:lpstr>Презентация PowerPoint</vt:lpstr>
      <vt:lpstr>При бесполом размножении имеется только один родитель. В результате образуется потомство (клон), генетически идентичное родителю; только в результате случайных мутаций генетический материал может измениться.</vt:lpstr>
      <vt:lpstr>      Бактерии, протисты, грибы и растения могут образовывать споры – одноклеточные репродуктивные единицы.  Спора состоит из ядра и цитоплазмы и содержит лишь минимально необходимый запас питательных веществ; из-за этого споры часто гибнут, попадая в неблагоприятные условия. Однако это с лихвой компенсируется огромным количеством образующихся спор и их микроскопическими размерами, благодаря которым они легко переносятся ветром, водой и животными. Отметим также, что многие организмы способны производить и половые споры. </vt:lpstr>
      <vt:lpstr>Летом тле самцов не надо. Просто чудо из чудес! Этот способ размноженья Мы зовем партеногенез.    </vt:lpstr>
      <vt:lpstr>Зигота-оплодотворенная яйцеклетка</vt:lpstr>
      <vt:lpstr>  ЗАКРЕПЛЕНИЕ  Чем отличается бесполое размножение от полового?  Что такое зигота?  В чем заключается биологическое значение размножения?    </vt:lpstr>
      <vt:lpstr>РЕФЛЕКСИЯ  Что Я знал? Что Я не знал? Что узнал нового?    </vt:lpstr>
      <vt:lpstr>Домашнее задание:  параграф №15 вопрос №5,6.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18</cp:revision>
  <dcterms:created xsi:type="dcterms:W3CDTF">2012-11-07T09:07:51Z</dcterms:created>
  <dcterms:modified xsi:type="dcterms:W3CDTF">2012-11-07T16:35:29Z</dcterms:modified>
</cp:coreProperties>
</file>