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57" r:id="rId4"/>
    <p:sldId id="258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79C19-DC0F-46AB-AD07-11FF51B5394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B3F5-0B20-4247-BFD6-E9BC0F424C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AB3F5-0B20-4247-BFD6-E9BC0F424CD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lovelyanimals01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4941888"/>
            <a:ext cx="19145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1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817688"/>
            <a:ext cx="482441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school2106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4162425"/>
            <a:ext cx="1811338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 descr="lovelyanimals014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775" y="4760913"/>
            <a:ext cx="236537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0" descr="26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278130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1" descr="0_93dc6_762b015b_XL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5805488"/>
            <a:ext cx="4427537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2" descr="0_93dc6_762b015b_XL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4075" y="5805488"/>
            <a:ext cx="4427538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3" descr="0_93dc6_762b015b_XL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80975" y="5805488"/>
            <a:ext cx="44291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4" descr="lovelyanimals087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838" y="5300663"/>
            <a:ext cx="1373187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5" descr="lovelyanimals086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1588" y="4724400"/>
            <a:ext cx="15224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4" descr="http://allforchildren.ru/pictures/sun2/sun087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3" name="Рисунок 17" descr="sun087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62763" y="-106363"/>
            <a:ext cx="2359025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6C9A2-4FB8-4188-B88D-36497B341AF8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0A64A-E9A5-4DA7-9220-0B5C7CE9E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ej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4076700"/>
            <a:ext cx="29241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lovelyanimals08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04F2-E6AE-4DB8-BC81-9017699B6E8F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36990-A96E-4F83-BD88-BAEB34483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ej1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3860800"/>
            <a:ext cx="2398713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lovelyanimals08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0313" y="5084763"/>
            <a:ext cx="1563687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0EC2-947A-4E69-B3FD-F6BE402B8B60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5D9B4-CCB3-4B7B-B4D3-63AA1D25E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ej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4076700"/>
            <a:ext cx="239236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lovelyanimals08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04A9D-5116-42C6-A8A4-E165D2601E7E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2C17B-CAB8-45DA-9381-433912343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bg1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5AFC24-5D53-4901-8CB6-E937B2391DD1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1C756F-9DBF-4ACA-BF89-CC5B10722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476672"/>
            <a:ext cx="4716016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3">
                    <a:lumMod val="75000"/>
                  </a:schemeClr>
                </a:solidFill>
              </a:rPr>
              <a:t>Урок технологии </a:t>
            </a:r>
            <a:endParaRPr lang="ru-RU" sz="4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494116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25000"/>
                  </a:schemeClr>
                </a:solidFill>
              </a:rPr>
              <a:t>2 КЛАСС</a:t>
            </a:r>
            <a:endParaRPr lang="ru-RU" sz="2400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340768"/>
            <a:ext cx="507605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Тема урока:</a:t>
            </a:r>
          </a:p>
          <a:p>
            <a:pPr algn="ctr"/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</a:rPr>
              <a:t>«Рисуем пластилином        с элементами </a:t>
            </a:r>
            <a:r>
              <a:rPr lang="ru-RU" sz="2800" b="1" dirty="0" err="1" smtClean="0">
                <a:solidFill>
                  <a:schemeClr val="bg1">
                    <a:lumMod val="25000"/>
                  </a:schemeClr>
                </a:solidFill>
              </a:rPr>
              <a:t>бумагопластики</a:t>
            </a:r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</a:rPr>
              <a:t>»</a:t>
            </a:r>
          </a:p>
          <a:p>
            <a:pPr algn="ctr"/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Выполнила учитель начальных классов средней общеобразовательной школы         № 39 ОАО «РЖД» </a:t>
            </a:r>
          </a:p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Рыбалко Вера Анатольевна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Цель: 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научить приемам работы в технике пластилиновой живописи.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844824"/>
            <a:ext cx="720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Задачи:</a:t>
            </a:r>
          </a:p>
          <a:p>
            <a:r>
              <a:rPr lang="ru-RU" sz="2400" dirty="0" smtClean="0"/>
              <a:t>развитие навыков и умений в работе с пластилином и стеками;</a:t>
            </a:r>
          </a:p>
          <a:p>
            <a:r>
              <a:rPr lang="ru-RU" sz="2400" dirty="0" smtClean="0"/>
              <a:t>развитие чувства цвета, пропорции, ритма;</a:t>
            </a:r>
          </a:p>
          <a:p>
            <a:r>
              <a:rPr lang="ru-RU" sz="2400" dirty="0" smtClean="0"/>
              <a:t>эстетическое воспитание средствами изобразительного и декоративного искусства;</a:t>
            </a:r>
          </a:p>
          <a:p>
            <a:r>
              <a:rPr lang="ru-RU" sz="2400" dirty="0" smtClean="0"/>
              <a:t>воспитание у детей художественного вкуса;</a:t>
            </a:r>
          </a:p>
          <a:p>
            <a:r>
              <a:rPr lang="ru-RU" sz="2400" dirty="0" smtClean="0"/>
              <a:t>разработка моторики пальцев рук детей.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_AssuanBrk" pitchFamily="18" charset="-52"/>
              </a:rPr>
              <a:t>ЗАГАДКА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25000"/>
                  </a:schemeClr>
                </a:solidFill>
              </a:rPr>
              <a:t>Что за маленький зверёк,</a:t>
            </a:r>
            <a:br>
              <a:rPr lang="ru-RU" b="1" dirty="0" smtClean="0">
                <a:solidFill>
                  <a:schemeClr val="bg1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25000"/>
                  </a:schemeClr>
                </a:solidFill>
              </a:rPr>
              <a:t>Хвостик длинный, как шнурок,</a:t>
            </a:r>
            <a:br>
              <a:rPr lang="ru-RU" b="1" dirty="0" smtClean="0">
                <a:solidFill>
                  <a:schemeClr val="bg1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25000"/>
                  </a:schemeClr>
                </a:solidFill>
              </a:rPr>
              <a:t>Только кошку увидал,</a:t>
            </a:r>
            <a:br>
              <a:rPr lang="ru-RU" b="1" dirty="0" smtClean="0">
                <a:solidFill>
                  <a:schemeClr val="bg1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25000"/>
                  </a:schemeClr>
                </a:solidFill>
              </a:rPr>
              <a:t>Сразу в норку убежал ?</a:t>
            </a:r>
          </a:p>
        </p:txBody>
      </p:sp>
      <p:pic>
        <p:nvPicPr>
          <p:cNvPr id="5" name="Рисунок 4" descr="56812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861048"/>
            <a:ext cx="1872208" cy="2496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88640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План работы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836712"/>
            <a:ext cx="813690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Подготовить 2 листа картона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Обвести шаблон мордочки мышонка на листе картона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Приступаем к работе с пластилином</a:t>
            </a:r>
          </a:p>
          <a:p>
            <a:pPr marL="342900" indent="-342900">
              <a:buFontTx/>
              <a:buAutoNum type="arabicPeriod"/>
            </a:pP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Для начала мы разминаем пластилин, греем его в ручках, чтобы он был эластичным и податливым в работе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9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548680"/>
            <a:ext cx="3439413" cy="4968552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323528" y="47667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1 ЭТАП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41277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3568" y="1196752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На картон наносится тонкий слой пластилина, выравнивается пальчиками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</a:rPr>
              <a:t>2 ЭТАП</a:t>
            </a:r>
            <a:endParaRPr lang="ru-RU" sz="2800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204864"/>
            <a:ext cx="39604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Из зеленого картона вырезать  листок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124744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Обвести шаблон листка</a:t>
            </a:r>
            <a:endParaRPr lang="ru-RU" sz="3200" dirty="0"/>
          </a:p>
        </p:txBody>
      </p:sp>
      <p:pic>
        <p:nvPicPr>
          <p:cNvPr id="5" name="Рисунок 4" descr="IMG_42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620688"/>
            <a:ext cx="2520280" cy="37215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2051720" y="4365104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Стекой нарисовать прожилки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 descr="IMG_42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04664"/>
            <a:ext cx="3091196" cy="4968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39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3181340" cy="47525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467544" y="18864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3 ЭТАП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6712"/>
            <a:ext cx="43924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Нарисовать носик , глазки</a:t>
            </a:r>
          </a:p>
          <a:p>
            <a:endParaRPr lang="ru-RU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Тонкими жгутиками сделать ротик , брови</a:t>
            </a: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Сделать лапки и хвостик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4797152"/>
            <a:ext cx="4536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Для придания объема - листик приклеить на салфетку, сложенную в несколько раз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 мышонок с листо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04665"/>
            <a:ext cx="5472608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836712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 помощь учителю </a:t>
            </a:r>
            <a:r>
              <a:rPr lang="ru-RU" dirty="0" smtClean="0"/>
              <a:t>  </a:t>
            </a:r>
            <a:r>
              <a:rPr lang="ru-RU" sz="2000" dirty="0" smtClean="0"/>
              <a:t>( этот рисунок  можно распечатать и вырезать шаблоны)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3219_lJK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43219_lJK</Template>
  <TotalTime>104</TotalTime>
  <Words>182</Words>
  <Application>Microsoft Office PowerPoint</Application>
  <PresentationFormat>Экран (4:3)</PresentationFormat>
  <Paragraphs>37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43219_lJK</vt:lpstr>
      <vt:lpstr>Слайд 1</vt:lpstr>
      <vt:lpstr>Цель: научить приемам работы в технике пластилиновой живописи.</vt:lpstr>
      <vt:lpstr>ЗАГАДКА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Алексей</cp:lastModifiedBy>
  <cp:revision>18</cp:revision>
  <dcterms:created xsi:type="dcterms:W3CDTF">2014-11-20T14:36:55Z</dcterms:created>
  <dcterms:modified xsi:type="dcterms:W3CDTF">2014-11-26T19:50:47Z</dcterms:modified>
</cp:coreProperties>
</file>