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941168"/>
            <a:ext cx="5712179" cy="152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758" y="33184"/>
            <a:ext cx="6573242" cy="30517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Нижегородская губерния – 300 лет.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72" y="3212976"/>
            <a:ext cx="9060728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34" y="-99392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</a:rPr>
              <a:t>Горбатовский</a:t>
            </a:r>
            <a:r>
              <a:rPr lang="ru-RU" sz="4400" b="1" dirty="0" smtClean="0">
                <a:solidFill>
                  <a:schemeClr val="tx1"/>
                </a:solidFill>
              </a:rPr>
              <a:t> уезд.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7984" y="1700808"/>
            <a:ext cx="4441696" cy="453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Уездный </a:t>
            </a:r>
            <a:r>
              <a:rPr lang="ru-RU" sz="2400" b="1" dirty="0">
                <a:solidFill>
                  <a:schemeClr val="tx1"/>
                </a:solidFill>
              </a:rPr>
              <a:t>город - Горбатов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230425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85541"/>
            <a:ext cx="400067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6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30" y="-32741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</a:rPr>
              <a:t>Княгининский</a:t>
            </a:r>
            <a:r>
              <a:rPr lang="ru-RU" sz="4400" b="1" dirty="0" smtClean="0">
                <a:solidFill>
                  <a:schemeClr val="tx1"/>
                </a:solidFill>
              </a:rPr>
              <a:t> уезд.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484784"/>
            <a:ext cx="4441696" cy="4319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Уездный город – </a:t>
            </a:r>
            <a:r>
              <a:rPr lang="ru-RU" sz="2400" b="1" dirty="0" err="1" smtClean="0">
                <a:solidFill>
                  <a:schemeClr val="tx1"/>
                </a:solidFill>
              </a:rPr>
              <a:t>Княгинин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160240" cy="286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88740"/>
            <a:ext cx="421424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7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59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</a:rPr>
              <a:t>Лукояновский</a:t>
            </a:r>
            <a:r>
              <a:rPr lang="ru-RU" sz="4400" b="1" dirty="0" smtClean="0">
                <a:solidFill>
                  <a:schemeClr val="tx1"/>
                </a:solidFill>
              </a:rPr>
              <a:t> уезд.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1916832"/>
            <a:ext cx="4297680" cy="4319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Уездный город – </a:t>
            </a:r>
            <a:r>
              <a:rPr lang="ru-RU" sz="2400" b="1" dirty="0" err="1" smtClean="0">
                <a:solidFill>
                  <a:schemeClr val="tx1"/>
                </a:solidFill>
              </a:rPr>
              <a:t>Лукоянов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077072"/>
            <a:ext cx="207480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07022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61" y="29642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</a:rPr>
              <a:t>Макарьевский</a:t>
            </a:r>
            <a:r>
              <a:rPr lang="ru-RU" sz="4400" b="1" dirty="0" smtClean="0">
                <a:solidFill>
                  <a:schemeClr val="tx1"/>
                </a:solidFill>
              </a:rPr>
              <a:t> уезд.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1298448"/>
            <a:ext cx="429768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Уездный город – Макарьев.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214238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46" y="1124744"/>
            <a:ext cx="395327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0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05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Семеновский уезд.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1392168"/>
            <a:ext cx="4153664" cy="49377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Уездный город – Семенов.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234172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73189"/>
            <a:ext cx="3926210" cy="528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07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594" y="-17140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</a:rPr>
              <a:t>Сергачский</a:t>
            </a:r>
            <a:r>
              <a:rPr lang="ru-RU" sz="4400" b="1" dirty="0" smtClean="0">
                <a:solidFill>
                  <a:schemeClr val="tx1"/>
                </a:solidFill>
              </a:rPr>
              <a:t> уезд.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1298448"/>
            <a:ext cx="429768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smtClean="0">
                <a:solidFill>
                  <a:schemeClr val="tx1"/>
                </a:solidFill>
              </a:rPr>
              <a:t>Уездный </a:t>
            </a:r>
            <a:r>
              <a:rPr lang="ru-RU" sz="2400" b="1" dirty="0" smtClean="0">
                <a:solidFill>
                  <a:schemeClr val="tx1"/>
                </a:solidFill>
              </a:rPr>
              <a:t>город – Сергач.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805679"/>
            <a:ext cx="234172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081636" cy="536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8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4316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0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00231" cy="564867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«…Гордиться славой своих предков не только можно, но и должно».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                          </a:t>
            </a:r>
            <a:r>
              <a:rPr lang="ru-RU" b="1" dirty="0" err="1">
                <a:solidFill>
                  <a:schemeClr val="tx1"/>
                </a:solidFill>
              </a:rPr>
              <a:t>А.С.Пушкин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Великую землю, любимую землю.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Где мы родились и живём,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Мы Родиной милой, мы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Родиной светлой, мы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Родиной нашей зовём.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                               </a:t>
            </a:r>
            <a:r>
              <a:rPr lang="ru-RU" b="1" dirty="0" err="1">
                <a:solidFill>
                  <a:schemeClr val="tx1"/>
                </a:solidFill>
              </a:rPr>
              <a:t>М.С.Лисянский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102" y="-140743"/>
            <a:ext cx="5472608" cy="16120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Нижегородская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 губерния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4437112"/>
            <a:ext cx="6457920" cy="1799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img252601_6-5_Nizhniy_Novgoro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201551"/>
            <a:ext cx="2879279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470px-Карта_Нижегородской_губерни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635896" cy="5015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Уезды Нижегородской губернии: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595360" cy="4937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Нижегородский </a:t>
            </a:r>
            <a:r>
              <a:rPr lang="ru-RU" sz="2800" b="1" dirty="0">
                <a:solidFill>
                  <a:schemeClr val="tx1"/>
                </a:solidFill>
              </a:rPr>
              <a:t>уезд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Ардатовский</a:t>
            </a:r>
            <a:r>
              <a:rPr lang="ru-RU" sz="2800" b="1" dirty="0">
                <a:solidFill>
                  <a:schemeClr val="tx1"/>
                </a:solidFill>
              </a:rPr>
              <a:t> уезд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Арзамасский</a:t>
            </a:r>
            <a:r>
              <a:rPr lang="ru-RU" sz="2800" b="1" dirty="0">
                <a:solidFill>
                  <a:schemeClr val="tx1"/>
                </a:solidFill>
              </a:rPr>
              <a:t> уезд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Балахнинский</a:t>
            </a:r>
            <a:r>
              <a:rPr lang="ru-RU" sz="2800" b="1" dirty="0">
                <a:solidFill>
                  <a:schemeClr val="tx1"/>
                </a:solidFill>
              </a:rPr>
              <a:t> уезд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Васильсурский</a:t>
            </a:r>
            <a:r>
              <a:rPr lang="ru-RU" sz="2800" b="1" dirty="0">
                <a:solidFill>
                  <a:schemeClr val="tx1"/>
                </a:solidFill>
              </a:rPr>
              <a:t> уезд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Горбатовский</a:t>
            </a:r>
            <a:r>
              <a:rPr lang="ru-RU" sz="2800" b="1" dirty="0">
                <a:solidFill>
                  <a:schemeClr val="tx1"/>
                </a:solidFill>
              </a:rPr>
              <a:t> уезд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Княгининский</a:t>
            </a:r>
            <a:r>
              <a:rPr lang="ru-RU" sz="2800" b="1" dirty="0">
                <a:solidFill>
                  <a:schemeClr val="tx1"/>
                </a:solidFill>
              </a:rPr>
              <a:t> уезд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Лукояновский</a:t>
            </a:r>
            <a:r>
              <a:rPr lang="ru-RU" sz="2800" b="1" dirty="0">
                <a:solidFill>
                  <a:schemeClr val="tx1"/>
                </a:solidFill>
              </a:rPr>
              <a:t> уезд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Макарьевский</a:t>
            </a:r>
            <a:r>
              <a:rPr lang="ru-RU" sz="2800" b="1" dirty="0">
                <a:solidFill>
                  <a:schemeClr val="tx1"/>
                </a:solidFill>
              </a:rPr>
              <a:t> уезд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Семёновский уезд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Сергачский</a:t>
            </a:r>
            <a:r>
              <a:rPr lang="ru-RU" sz="2800" b="1" dirty="0">
                <a:solidFill>
                  <a:schemeClr val="tx1"/>
                </a:solidFill>
              </a:rPr>
              <a:t> уезд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872" y="1700808"/>
            <a:ext cx="408622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754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Нижегородский уезд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94700" y="980728"/>
            <a:ext cx="5643032" cy="206884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7400" b="1" dirty="0" smtClean="0">
                <a:solidFill>
                  <a:schemeClr val="tx1"/>
                </a:solidFill>
              </a:rPr>
              <a:t>Уездный город – </a:t>
            </a:r>
          </a:p>
          <a:p>
            <a:pPr marL="0" indent="0" algn="ctr">
              <a:buNone/>
            </a:pPr>
            <a:r>
              <a:rPr lang="ru-RU" sz="7400" b="1" dirty="0" smtClean="0">
                <a:solidFill>
                  <a:schemeClr val="tx1"/>
                </a:solidFill>
              </a:rPr>
              <a:t>Нижний Новгород</a:t>
            </a:r>
            <a:endParaRPr lang="ru-RU" sz="7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2448272" cy="2968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329311" cy="548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1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06" y="20016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</a:rPr>
              <a:t>Ардатовский</a:t>
            </a:r>
            <a:r>
              <a:rPr lang="ru-RU" sz="4400" b="1" dirty="0" smtClean="0">
                <a:solidFill>
                  <a:schemeClr val="tx1"/>
                </a:solidFill>
              </a:rPr>
              <a:t> уезд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784" y="1078583"/>
            <a:ext cx="7322016" cy="277862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Уездный город - Ардатов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769" y="3645024"/>
            <a:ext cx="2523411" cy="3068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11987"/>
            <a:ext cx="3849208" cy="5187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016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</a:rPr>
              <a:t>Арзамасский</a:t>
            </a:r>
            <a:r>
              <a:rPr lang="ru-RU" sz="4400" b="1" dirty="0" smtClean="0">
                <a:solidFill>
                  <a:schemeClr val="tx1"/>
                </a:solidFill>
              </a:rPr>
              <a:t> уезд.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2132856"/>
            <a:ext cx="4801736" cy="4103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Уездный город - Арзамас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23812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54939"/>
            <a:ext cx="3627464" cy="527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25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</a:rPr>
              <a:t>Балахнинский</a:t>
            </a:r>
            <a:r>
              <a:rPr lang="ru-RU" sz="4400" b="1" dirty="0" smtClean="0">
                <a:solidFill>
                  <a:schemeClr val="tx1"/>
                </a:solidFill>
              </a:rPr>
              <a:t> уезд.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1340768"/>
            <a:ext cx="4355613" cy="3743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Уездный город - Балахна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936" y="3501008"/>
            <a:ext cx="237626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82" y="1268760"/>
            <a:ext cx="38884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45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00" y="15385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>
                <a:solidFill>
                  <a:schemeClr val="tx1"/>
                </a:solidFill>
              </a:rPr>
              <a:t>Васильсурский</a:t>
            </a:r>
            <a:r>
              <a:rPr lang="ru-RU" sz="4400" b="1" dirty="0">
                <a:solidFill>
                  <a:schemeClr val="tx1"/>
                </a:solidFill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уезд.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15621" y="1628800"/>
            <a:ext cx="4441696" cy="3959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Уездный </a:t>
            </a:r>
            <a:r>
              <a:rPr lang="ru-RU" sz="2400" b="1" dirty="0">
                <a:solidFill>
                  <a:schemeClr val="tx1"/>
                </a:solidFill>
              </a:rPr>
              <a:t>город - Васильсурск.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16024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93762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5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355</TotalTime>
  <Words>132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Candara</vt:lpstr>
      <vt:lpstr>Tahoma</vt:lpstr>
      <vt:lpstr>Tunga</vt:lpstr>
      <vt:lpstr>Soho</vt:lpstr>
      <vt:lpstr>Нижегородская губерния – 300 лет.</vt:lpstr>
      <vt:lpstr>«…Гордиться славой своих предков не только можно, но и должно».                                А.С.Пушкин   Великую землю, любимую землю. Где мы родились и живём, Мы Родиной милой, мы Родиной светлой, мы Родиной нашей зовём.                                     М.С.Лисянский. </vt:lpstr>
      <vt:lpstr>Нижегородская  губерния.</vt:lpstr>
      <vt:lpstr>Уезды Нижегородской губернии: </vt:lpstr>
      <vt:lpstr>Нижегородский уезд</vt:lpstr>
      <vt:lpstr>Ардатовский уезд</vt:lpstr>
      <vt:lpstr>Арзамасский уезд.</vt:lpstr>
      <vt:lpstr>Балахнинский уезд.</vt:lpstr>
      <vt:lpstr>Васильсурский уезд.</vt:lpstr>
      <vt:lpstr>Горбатовский уезд.</vt:lpstr>
      <vt:lpstr>Княгининский уезд.</vt:lpstr>
      <vt:lpstr>Лукояновский уезд.</vt:lpstr>
      <vt:lpstr>Макарьевский уезд.</vt:lpstr>
      <vt:lpstr>Семеновский уезд.</vt:lpstr>
      <vt:lpstr>Сергачский уезд.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Нижегородская губерния – 300 лет.</dc:title>
  <dc:creator>Екатерина Васильевна</dc:creator>
  <cp:lastModifiedBy>Admin</cp:lastModifiedBy>
  <cp:revision>29</cp:revision>
  <dcterms:created xsi:type="dcterms:W3CDTF">2014-01-31T16:05:38Z</dcterms:created>
  <dcterms:modified xsi:type="dcterms:W3CDTF">2015-01-12T15:27:31Z</dcterms:modified>
</cp:coreProperties>
</file>