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FA173F-8B23-4BCE-818D-A046F46E3DD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559E9B6-5CBC-4B96-803D-B276048572E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039" y="980728"/>
            <a:ext cx="7772400" cy="1470025"/>
          </a:xfrm>
        </p:spPr>
        <p:txBody>
          <a:bodyPr/>
          <a:lstStyle/>
          <a:p>
            <a:r>
              <a:rPr lang="ru-RU" b="1" u="sng" dirty="0" smtClean="0"/>
              <a:t>Двухтрубный пароход</a:t>
            </a:r>
            <a:endParaRPr lang="ru-RU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381642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10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Сложите </a:t>
            </a:r>
            <a:r>
              <a:rPr lang="ru-RU" sz="2400" b="1" dirty="0"/>
              <a:t>лист по диагонали </a:t>
            </a:r>
            <a:r>
              <a:rPr lang="ru-RU" sz="2400" b="1" dirty="0" smtClean="0"/>
              <a:t>два  раза, </a:t>
            </a:r>
            <a:r>
              <a:rPr lang="ru-RU" sz="2400" b="1" dirty="0"/>
              <a:t>чтобы с помощью пересечения диагоналей отметить его центр.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33843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04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Сложите углы квадрата к отмеченному центру. Хорошо прогладьте складки. Получится квадрат.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3208560" cy="3208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01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Переверните квадрат заложенными элементами вниз и еще раз сложите углы к центру.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10855"/>
            <a:ext cx="3280568" cy="328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49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Еще раз переверните получившийся квадрат и опять сложите его углы к центру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3352576" cy="335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08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Снова переверните деталь. Два из четырех углов отогните, формируя трубы. Загладьте складки.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Потянув за два оставшихся угла, разверните их, одновременно складывая фигуру пополам. Расправьте получившийся пароход.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309634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455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он – наш пароход!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6" name="Picture 4" descr="Парохо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60848"/>
            <a:ext cx="4104456" cy="251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778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97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Двухтрубный пароход</vt:lpstr>
      <vt:lpstr>Сложите лист по диагонали два  раза, чтобы с помощью пересечения диагоналей отметить его центр.</vt:lpstr>
      <vt:lpstr>Сложите углы квадрата к отмеченному центру. Хорошо прогладьте складки. Получится квадрат.</vt:lpstr>
      <vt:lpstr>Переверните квадрат заложенными элементами вниз и еще раз сложите углы к центру.</vt:lpstr>
      <vt:lpstr>Еще раз переверните получившийся квадрат и опять сложите его углы к центру</vt:lpstr>
      <vt:lpstr>Снова переверните деталь. Два из четырех углов отогните, формируя трубы. Загладьте складки.</vt:lpstr>
      <vt:lpstr>Потянув за два оставшихся угла, разверните их, одновременно складывая фигуру пополам. Расправьте получившийся пароход.</vt:lpstr>
      <vt:lpstr>Вот он – наш пароход!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Двухтрубный пароход</dc:title>
  <dc:creator>Юрий</dc:creator>
  <cp:lastModifiedBy>Юрий</cp:lastModifiedBy>
  <cp:revision>2</cp:revision>
  <dcterms:created xsi:type="dcterms:W3CDTF">2014-04-25T05:46:56Z</dcterms:created>
  <dcterms:modified xsi:type="dcterms:W3CDTF">2014-04-25T06:06:53Z</dcterms:modified>
</cp:coreProperties>
</file>