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57" r:id="rId5"/>
    <p:sldId id="260" r:id="rId6"/>
    <p:sldId id="262" r:id="rId7"/>
    <p:sldId id="259" r:id="rId8"/>
    <p:sldId id="267" r:id="rId9"/>
    <p:sldId id="268" r:id="rId10"/>
    <p:sldId id="265" r:id="rId11"/>
    <p:sldId id="263" r:id="rId12"/>
    <p:sldId id="266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2-27T22:35:49.955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FB3BB76-CA24-497A-AC25-607E78DC5BD9}" type="datetimeFigureOut">
              <a:rPr lang="ru-RU" smtClean="0"/>
              <a:pPr/>
              <a:t>10.01.2015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341102-A957-47D4-8B0F-38CB5BE2FB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Народная игрушка.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773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/>
              <a:t>Учитель: Абакумова Л.В.</a:t>
            </a:r>
          </a:p>
          <a:p>
            <a:pPr algn="ctr"/>
            <a:r>
              <a:rPr lang="ru-RU" dirty="0" err="1" smtClean="0"/>
              <a:t>МбОУ</a:t>
            </a:r>
            <a:r>
              <a:rPr lang="ru-RU" dirty="0" smtClean="0"/>
              <a:t> «Общеобразовательная </a:t>
            </a:r>
            <a:r>
              <a:rPr lang="ru-RU" dirty="0" err="1" smtClean="0"/>
              <a:t>Хетовская</a:t>
            </a:r>
            <a:r>
              <a:rPr lang="ru-RU" dirty="0" smtClean="0"/>
              <a:t> средняя школа»</a:t>
            </a:r>
          </a:p>
          <a:p>
            <a:pPr algn="ctr"/>
            <a:r>
              <a:rPr lang="ru-RU" dirty="0" smtClean="0"/>
              <a:t>Архангельская область</a:t>
            </a:r>
          </a:p>
          <a:p>
            <a:pPr algn="ctr"/>
            <a:r>
              <a:rPr lang="ru-RU" dirty="0" smtClean="0"/>
              <a:t>2014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г.каргополь</a:t>
            </a:r>
            <a:r>
              <a:rPr lang="ru-RU" dirty="0" smtClean="0"/>
              <a:t>, центр народных ремёсел «</a:t>
            </a:r>
            <a:r>
              <a:rPr lang="ru-RU" dirty="0" err="1" smtClean="0"/>
              <a:t>Берегиня</a:t>
            </a:r>
            <a:r>
              <a:rPr lang="ru-RU" dirty="0" smtClean="0"/>
              <a:t>»  </a:t>
            </a:r>
            <a:endParaRPr lang="ru-RU" dirty="0"/>
          </a:p>
        </p:txBody>
      </p:sp>
      <p:pic>
        <p:nvPicPr>
          <p:cNvPr id="7" name="Содержимое 6" descr="SDC14223.jpgб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21987" y="1609725"/>
            <a:ext cx="5909425" cy="48466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>
            <a:normAutofit/>
          </a:bodyPr>
          <a:lstStyle/>
          <a:p>
            <a:r>
              <a:rPr lang="ru-RU" dirty="0" smtClean="0"/>
              <a:t>       Тряпичные  куклы</a:t>
            </a:r>
            <a:endParaRPr lang="ru-RU" dirty="0"/>
          </a:p>
        </p:txBody>
      </p:sp>
      <p:pic>
        <p:nvPicPr>
          <p:cNvPr id="9" name="Содержимое 8" descr="img178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210158" y="1600200"/>
            <a:ext cx="3457358" cy="4525963"/>
          </a:xfrm>
        </p:spPr>
      </p:pic>
      <p:sp>
        <p:nvSpPr>
          <p:cNvPr id="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 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ru-RU" dirty="0" smtClean="0"/>
              <a:t>В каждой крестьянской семье были самодельные тряпичные куклы, их вертели из старого тряпья, считалось, что ношеная материя хранила родовую силу и охраняла малыша от тёмных сил.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куклы – обереги, игровые и обрядовые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1700" dirty="0" err="1" smtClean="0"/>
              <a:t>Малышок-голышок</a:t>
            </a:r>
            <a:r>
              <a:rPr lang="ru-RU" sz="1700" dirty="0" smtClean="0"/>
              <a:t>, </a:t>
            </a:r>
            <a:r>
              <a:rPr lang="ru-RU" sz="1700" dirty="0" err="1" smtClean="0"/>
              <a:t>Покосница</a:t>
            </a:r>
            <a:endParaRPr lang="ru-RU" sz="17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ru-RU" sz="1700" dirty="0" err="1" smtClean="0"/>
              <a:t>Кукла-зернушка</a:t>
            </a:r>
            <a:r>
              <a:rPr lang="ru-RU" sz="1700" dirty="0" smtClean="0"/>
              <a:t>, </a:t>
            </a:r>
            <a:r>
              <a:rPr lang="ru-RU" sz="1700" dirty="0" err="1" smtClean="0"/>
              <a:t>Берегиня</a:t>
            </a:r>
            <a:endParaRPr lang="ru-RU" sz="1700" dirty="0"/>
          </a:p>
        </p:txBody>
      </p:sp>
      <p:pic>
        <p:nvPicPr>
          <p:cNvPr id="12" name="Содержимое 11" descr="P3033526"/>
          <p:cNvPicPr>
            <a:picLocks noGrp="1"/>
          </p:cNvPicPr>
          <p:nvPr>
            <p:ph sz="quarter" idx="2"/>
          </p:nvPr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467544" y="1628800"/>
            <a:ext cx="15841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Рисунок 14" descr="P3033529"/>
          <p:cNvPicPr/>
          <p:nvPr/>
        </p:nvPicPr>
        <p:blipFill>
          <a:blip r:embed="rId3" cstate="screen">
            <a:lum contrast="12000"/>
          </a:blip>
          <a:srcRect/>
          <a:stretch>
            <a:fillRect/>
          </a:stretch>
        </p:blipFill>
        <p:spPr bwMode="auto">
          <a:xfrm>
            <a:off x="1979712" y="2636912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Содержимое 15" descr="P3033532"/>
          <p:cNvPicPr>
            <a:picLocks noGrp="1"/>
          </p:cNvPicPr>
          <p:nvPr>
            <p:ph sz="quarter" idx="4"/>
          </p:nvPr>
        </p:nvPicPr>
        <p:blipFill>
          <a:blip r:embed="rId4" cstate="screen">
            <a:lum contrast="36000"/>
          </a:blip>
          <a:srcRect/>
          <a:stretch>
            <a:fillRect/>
          </a:stretch>
        </p:blipFill>
        <p:spPr bwMode="auto">
          <a:xfrm>
            <a:off x="4249162" y="1628801"/>
            <a:ext cx="190701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Рисунок 16" descr="P3033528"/>
          <p:cNvPicPr/>
          <p:nvPr/>
        </p:nvPicPr>
        <p:blipFill>
          <a:blip r:embed="rId5" cstate="screen">
            <a:lum contrast="18000"/>
          </a:blip>
          <a:srcRect/>
          <a:stretch>
            <a:fillRect/>
          </a:stretch>
        </p:blipFill>
        <p:spPr bwMode="auto">
          <a:xfrm>
            <a:off x="6012160" y="2636912"/>
            <a:ext cx="1872209" cy="29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48720"/>
          </a:xfrm>
        </p:spPr>
        <p:txBody>
          <a:bodyPr/>
          <a:lstStyle/>
          <a:p>
            <a:r>
              <a:rPr lang="ru-RU" dirty="0" smtClean="0"/>
              <a:t>    Куклы – перевёртыши</a:t>
            </a:r>
            <a:endParaRPr lang="ru-RU" dirty="0"/>
          </a:p>
        </p:txBody>
      </p:sp>
      <p:pic>
        <p:nvPicPr>
          <p:cNvPr id="9" name="Содержимое 8" descr="SDC142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29745" y="1600200"/>
            <a:ext cx="3175984" cy="4525963"/>
          </a:xfrm>
        </p:spPr>
      </p:pic>
      <p:pic>
        <p:nvPicPr>
          <p:cNvPr id="10" name="Содержимое 9" descr="SDC1421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355976" y="1628800"/>
            <a:ext cx="3168352" cy="446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3396992"/>
          </a:xfrm>
        </p:spPr>
        <p:txBody>
          <a:bodyPr/>
          <a:lstStyle/>
          <a:p>
            <a:r>
              <a:rPr lang="ru-RU" dirty="0" smtClean="0"/>
              <a:t>    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380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Игра и игрушка – часть народных традиций</a:t>
            </a:r>
            <a:endParaRPr lang="ru-RU" dirty="0"/>
          </a:p>
        </p:txBody>
      </p:sp>
      <p:pic>
        <p:nvPicPr>
          <p:cNvPr id="7" name="Содержимое 6" descr="img177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17026" y="1844824"/>
            <a:ext cx="3201422" cy="4281339"/>
          </a:xfrm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178808" y="1844824"/>
            <a:ext cx="3520440" cy="428133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 старину игрушки мастерили из прутьев, сучков, мха, листьев, плодов – из всего, что с такой щедростью дарила природа. Даже обычное полено наряжали куклой.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традиционная народная игрушка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Из глины.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Из ткани и из дерева.</a:t>
            </a:r>
            <a:endParaRPr lang="ru-RU" dirty="0"/>
          </a:p>
        </p:txBody>
      </p:sp>
      <p:pic>
        <p:nvPicPr>
          <p:cNvPr id="10" name="Содержимое 9" descr="SDC14230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67544" y="2060848"/>
            <a:ext cx="3881115" cy="3096344"/>
          </a:xfrm>
        </p:spPr>
      </p:pic>
      <p:pic>
        <p:nvPicPr>
          <p:cNvPr id="11" name="Содержимое 10" descr="img180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499992" y="1711325"/>
            <a:ext cx="2783614" cy="36618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Погремушки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До сих пор мастерят в Архангельской области погремушки – «</a:t>
            </a:r>
            <a:r>
              <a:rPr lang="ru-RU" dirty="0" err="1" smtClean="0"/>
              <a:t>шаркунки</a:t>
            </a:r>
            <a:r>
              <a:rPr lang="ru-RU" dirty="0" smtClean="0"/>
              <a:t>» из сосновых цепочек </a:t>
            </a:r>
            <a:r>
              <a:rPr lang="ru-RU" dirty="0" err="1" smtClean="0"/>
              <a:t>взамок</a:t>
            </a:r>
            <a:r>
              <a:rPr lang="ru-RU" dirty="0" smtClean="0"/>
              <a:t> или полностью из бересты.</a:t>
            </a:r>
            <a:endParaRPr lang="ru-RU" dirty="0"/>
          </a:p>
        </p:txBody>
      </p:sp>
      <p:pic>
        <p:nvPicPr>
          <p:cNvPr id="7" name="Содержимое 6" descr="img18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329252" y="1600200"/>
            <a:ext cx="3219171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16632"/>
            <a:ext cx="5897880" cy="8961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Каталки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539552" y="1268760"/>
            <a:ext cx="6048672" cy="602512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Каталка завораживает, увлекает за собой и так помогает ребёнку учиться ходить.</a:t>
            </a:r>
            <a:endParaRPr lang="ru-RU" sz="2800" dirty="0"/>
          </a:p>
        </p:txBody>
      </p:sp>
      <p:pic>
        <p:nvPicPr>
          <p:cNvPr id="5" name="Содержимое 4" descr="д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2708920"/>
            <a:ext cx="5215128" cy="3910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Обрядовое печенье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Козули</a:t>
            </a:r>
            <a:r>
              <a:rPr lang="ru-RU" dirty="0" smtClean="0"/>
              <a:t>» из Архангельска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«Тетёрки» </a:t>
            </a:r>
            <a:r>
              <a:rPr lang="ru-RU" smtClean="0"/>
              <a:t>из Каргополя</a:t>
            </a:r>
            <a:endParaRPr lang="ru-RU" dirty="0"/>
          </a:p>
        </p:txBody>
      </p:sp>
      <p:pic>
        <p:nvPicPr>
          <p:cNvPr id="9" name="Содержимое 8" descr="img192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67545" y="2348880"/>
            <a:ext cx="3384376" cy="2880320"/>
          </a:xfrm>
        </p:spPr>
      </p:pic>
      <p:pic>
        <p:nvPicPr>
          <p:cNvPr id="10" name="Содержимое 9" descr="SDC1421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178300" y="2316907"/>
            <a:ext cx="3521075" cy="2903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43608" y="0"/>
            <a:ext cx="5976664" cy="1402080"/>
          </a:xfrm>
        </p:spPr>
        <p:txBody>
          <a:bodyPr/>
          <a:lstStyle/>
          <a:p>
            <a:pPr algn="ctr"/>
            <a:r>
              <a:rPr lang="ru-RU" sz="3200" dirty="0" err="1" smtClean="0"/>
              <a:t>Каргопольская</a:t>
            </a:r>
            <a:r>
              <a:rPr lang="ru-RU" sz="3200" dirty="0" smtClean="0"/>
              <a:t>  игрушка. Свистульки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7067128" cy="6025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Свистульки издавали нехитрые, но завораживающие звуки. Свист в обрядах глубокой древности считался надёжным средством отпугивания злых сил.</a:t>
            </a:r>
            <a:endParaRPr lang="ru-RU" sz="2000" dirty="0"/>
          </a:p>
        </p:txBody>
      </p:sp>
      <p:pic>
        <p:nvPicPr>
          <p:cNvPr id="10" name="Содержимое 9" descr="SDC14232.jpgщ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2492896"/>
            <a:ext cx="6734175" cy="4162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Каргопольская</a:t>
            </a:r>
            <a:r>
              <a:rPr lang="ru-RU" dirty="0" smtClean="0"/>
              <a:t> глиняная игрушка</a:t>
            </a:r>
            <a:endParaRPr lang="ru-RU" dirty="0"/>
          </a:p>
        </p:txBody>
      </p:sp>
      <p:pic>
        <p:nvPicPr>
          <p:cNvPr id="5" name="Содержимое 4" descr="б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39553" y="1772817"/>
            <a:ext cx="3312367" cy="2664295"/>
          </a:xfrm>
        </p:spPr>
      </p:pic>
      <p:pic>
        <p:nvPicPr>
          <p:cNvPr id="6" name="Рисунок 5" descr="л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3501008"/>
            <a:ext cx="439248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020728"/>
          </a:xfrm>
        </p:spPr>
        <p:txBody>
          <a:bodyPr/>
          <a:lstStyle/>
          <a:p>
            <a:pPr algn="ctr"/>
            <a:r>
              <a:rPr lang="ru-RU" dirty="0" err="1" smtClean="0"/>
              <a:t>Каргопольская</a:t>
            </a:r>
            <a:r>
              <a:rPr lang="ru-RU" dirty="0" smtClean="0"/>
              <a:t> роспись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Узоры и орнаменты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Знаки солнца</a:t>
            </a:r>
            <a:endParaRPr lang="ru-RU" dirty="0"/>
          </a:p>
        </p:txBody>
      </p:sp>
      <p:pic>
        <p:nvPicPr>
          <p:cNvPr id="9" name="Содержимое 8" descr="img196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066454"/>
            <a:ext cx="3521075" cy="3404542"/>
          </a:xfrm>
        </p:spPr>
      </p:pic>
      <p:pic>
        <p:nvPicPr>
          <p:cNvPr id="10" name="Содержимое 9" descr="img197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211960" y="2060849"/>
            <a:ext cx="3816424" cy="33843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719</TotalTime>
  <Words>210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Народная игрушка.</vt:lpstr>
      <vt:lpstr>Игра и игрушка – часть народных традиций</vt:lpstr>
      <vt:lpstr>традиционная народная игрушка</vt:lpstr>
      <vt:lpstr>             Погремушки</vt:lpstr>
      <vt:lpstr>Каталки</vt:lpstr>
      <vt:lpstr>      Обрядовое печенье</vt:lpstr>
      <vt:lpstr>Каргопольская  игрушка. Свистульки</vt:lpstr>
      <vt:lpstr>Каргопольская глиняная игрушка</vt:lpstr>
      <vt:lpstr>Каргопольская роспись</vt:lpstr>
      <vt:lpstr> г.каргополь, центр народных ремёсел «Берегиня»  </vt:lpstr>
      <vt:lpstr>       Тряпичные  куклы</vt:lpstr>
      <vt:lpstr> куклы – обереги, игровые и обрядовые</vt:lpstr>
      <vt:lpstr>    Куклы – перевёртыши</vt:lpstr>
      <vt:lpstr> 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Народная игрушка.</dc:title>
  <dc:creator>User</dc:creator>
  <cp:lastModifiedBy>User</cp:lastModifiedBy>
  <cp:revision>77</cp:revision>
  <dcterms:created xsi:type="dcterms:W3CDTF">2014-02-08T11:48:30Z</dcterms:created>
  <dcterms:modified xsi:type="dcterms:W3CDTF">2015-01-10T18:00:46Z</dcterms:modified>
</cp:coreProperties>
</file>