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77" r:id="rId3"/>
    <p:sldId id="258" r:id="rId4"/>
    <p:sldId id="278" r:id="rId5"/>
    <p:sldId id="257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3" r:id="rId17"/>
    <p:sldId id="265" r:id="rId18"/>
    <p:sldId id="263" r:id="rId19"/>
    <p:sldId id="266" r:id="rId20"/>
    <p:sldId id="26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8BE31-5085-4ADD-A18A-F8A7EFF70D6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83512-6C81-450E-95FF-DBA2F7201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2B0-FDE3-49B2-A0C6-B728EE4DB1EE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5EB2-7891-4973-9D33-896BA7B03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640871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ПОЛНОЧЬ…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САГА…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НАЧАЛО…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Зелья ведьм.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ведьмы 5 сосудов полных зелья, 11 сосудов полупустых 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пустых. Как разделить эти сосуды между 3-мя другими ведьмами так, что бы они получили поровну и сосудов, и зелья?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37112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1-ой – 2 полных сосуда, 3 пустых и 3 полупустых; 2-ой – 2 полных, 3 пустых и 3 полупустых; 3-ей – 1 полный, 3 пустых и 5 полупустых.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Сокровища старого гнома.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Старый гном помнит, что разложил свои сокровища в 3 цветных сундука, стоящих у стены: в 1-ом драгоценные камни, во 2-ом золотые монеты, в 3-ем магические книги. Он помнит, что: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красный сундук стоит правее, чем тот, где лежат драгоценные камни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-магические книги правее, чем красный сундук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сундуке  лежат магические книги, если зелёный сундук стоит левее, чем синий?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6124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сундуки стоят так: З-К-С. Магические книги – в синем сундуке.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Загадочные ведьмы.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1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 в именах ведьм заменили цифрами. Как же их звали?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1. 3613141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2. 1321151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3. 5122151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4. 19118181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5. 191131310</a:t>
            </a:r>
          </a:p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6. 5181122113121181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700808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– 1; Б – 2; В – 3; Г – 4;  Д – 5; Е -6;  Ё – 7; Ж – 8; З – 9; И – 10; Й – 11; К – 12; Л – 13; М – 14; Н – 15;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– 16; П – 17; Р – 18; С – 19; Т – 20;  У – 21; Ф -22; Х -23; Ц – 24; Ч 25; Ш – 26; Щ – 27; Ъ – 28; Ы – 29;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– 30; Э – 31; Ю – 32; Я – 33.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4116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Велма, 2. Луна, 3. Дафна, 4. Сарра, 5. Салли, 6.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Дракулаура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299582245_w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212976"/>
            <a:ext cx="2843808" cy="170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Змеиный побег.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террариума сбежали 3 гадюки, 5 кобр и 10 гюрз. Длина каждой гадюки 1 м, каждой кобры 1 м 30 см, а гюрзы 1 м 15 см. Сколько метров ядовитых змей сбежало из террариума?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3177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21 метр.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director.edu54.ru/sites/default/files/images/2010/11/bdd94633733ddc116ec0e2e69cfaba2a5874a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4579275" cy="282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роман.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 мы назвали известный роман Жуль Верна «20000 лье под водой» в существующих ныне единицах длины?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7915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Подсказка: морское лье = 5555 метров.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7417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111100000 метров под водой.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Неизвестный символ.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2276872"/>
          <a:ext cx="2430145" cy="1261872"/>
        </p:xfrm>
        <a:graphic>
          <a:graphicData uri="http://schemas.openxmlformats.org/drawingml/2006/table">
            <a:tbl>
              <a:tblPr/>
              <a:tblGrid>
                <a:gridCol w="696595"/>
                <a:gridCol w="923290"/>
                <a:gridCol w="810260"/>
              </a:tblGrid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0" y="2204864"/>
          <a:ext cx="4320480" cy="1892808"/>
        </p:xfrm>
        <a:graphic>
          <a:graphicData uri="http://schemas.openxmlformats.org/drawingml/2006/table">
            <a:tbl>
              <a:tblPr/>
              <a:tblGrid>
                <a:gridCol w="1204067"/>
                <a:gridCol w="1274896"/>
                <a:gridCol w="1841517"/>
              </a:tblGrid>
              <a:tr h="111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Жук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Лошадь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053" y="1412776"/>
            <a:ext cx="908094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Какой символ необходимо вставить в пустую клетку?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3285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132856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600" dirty="0" smtClean="0"/>
              <a:t>  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9080"/>
            <a:ext cx="9396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буква «Б» в алфавите стоит 2-ой, «Д»    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5-ой, а на 10-ом месте находится буква «И»; у жука 6 ног, у человека 2, а у лошади 4.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23224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/>
              <a:t>	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				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8072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</a:t>
            </a: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Хелооуин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23224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/>
              <a:t>	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Назовите место, где зародился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Хэллоуин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24928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Ирландия и Шотландия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501008"/>
            <a:ext cx="7933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Соединенные Штаты Америки;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4509120"/>
            <a:ext cx="260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Япония.</a:t>
            </a: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24" grpId="0"/>
      <p:bldP spid="21524" grpId="1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23224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	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русская традиция сродни Хэллоуину?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221589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Ряженые;</a:t>
            </a:r>
            <a:endParaRPr lang="ru-RU" sz="3600" dirty="0" smtClean="0"/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501008"/>
            <a:ext cx="4303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Песни-колядки;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4509120"/>
            <a:ext cx="4061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Снежная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баба.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24" grpId="0"/>
      <p:bldP spid="21524" grpId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23224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	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Что делали люди, что бы души мёртвых не смогли завладеть живыми?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221589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Перед дверями оставляли угощение;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010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Изготавливали фонари из тыкв и зажигали огонь;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1" y="472514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Рисовали на дверях и окнах крест.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24" grpId="0"/>
      <p:bldP spid="21524" grpId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716016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 смотрю за окно: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Там вдали – тишина…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Свет роняет не ровный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 долину луна,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Птицы там не поют,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деревья молчат,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Даже ветер-шалун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 встречается 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Там застыла река,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 вода не шумит,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Там вдали – холода,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Всё замёрзло и спит.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3520" y="0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Люди там не живут –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Там одна лишь изба,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Но в неё не войти –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Вся истлела она.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 окно я гляжу: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Там вдали тишина…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 уже не живу –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Там могила моя.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09120"/>
            <a:ext cx="2880320" cy="20882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23224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	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Один из обычаев кельтов – оставлять перед дверями орехи и фрукты. А зачем?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091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221589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Что бы души мертвых не тронули жителей дома;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010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Что бы поделиться лишним;</a:t>
            </a:r>
          </a:p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1" y="472514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Что бы бродягам была возможность перекусить.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24" grpId="0"/>
      <p:bldP spid="21524" grpId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Криптограммы</a:t>
            </a:r>
            <a:r>
              <a:rPr lang="ru-RU" sz="8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71703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данных криптограммах зашифрованы словосочетания.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5265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АМЕКЯЗАМИТАТЕЧСАДАЧ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8289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математическая задача.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ЕИВИЕНЕВЧЗСНЕОТЫМАО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неизвестное вычитаемое. 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СКОТБИЖСОСЛЕРЬИНЯ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437112"/>
            <a:ext cx="6246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скорость сближения.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НУНТМНАЙЧЫИРЕ</a:t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437112"/>
            <a:ext cx="541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научный термин.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ОВЙСВЛОНЕСОТСЖИЯ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437112"/>
            <a:ext cx="6000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свойство сложения.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2474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АПРДИЛРСЕНЕЗЫЛЕТЬЙКАНО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437112"/>
            <a:ext cx="75736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распределительный закон.</a:t>
            </a: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08823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/>
              <a:t> 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РОРЬВЕНКЕНУНАИЯ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437112"/>
            <a:ext cx="57747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корень уравнения.</a:t>
            </a: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28101">
            <a:off x="1025939" y="2316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0700" dirty="0" smtClean="0">
                <a:solidFill>
                  <a:schemeClr val="accent6">
                    <a:lumMod val="75000"/>
                  </a:schemeClr>
                </a:solidFill>
              </a:rPr>
              <a:t>МОЛОДЦЫ!!!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611125">
            <a:off x="584554" y="3208750"/>
            <a:ext cx="72807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МОЛОДЦЫ!!!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Поколдуем?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1052736"/>
            <a:ext cx="86764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болотной ведьмы есть 4 очень умных кошки. Однажды ведьме понадобились травы для зелья. Чтобы попасть на волшебную поляну ведьме необходимо переплыть реку на плоту, который стоит на берегу. Плот может выдержать ведьму или 4 кошек. Как ведьме переправиться на другой берег?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5657671"/>
            <a:ext cx="7020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Очень просто. Ведьме достаточно просто переплыть реку, ведь не сказано, что она брала с собой своих кошек.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09" grpId="0"/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образ короля вампиров из Трансильвании придумал и описал  своей книге Брэм Стокер в 1897 году. Первый фильм о графе Дракуле  «Носферату: симфония ужаса» был снят в 1922 году. «Дракула» буквально означает «Сын Дракона». У художественного персонажа есть реальный прототип – кровожадный румынский воевода Влад Цепеш (настоящая фамилия Дракул). Прозвище «Цепеш» («Колосажатель») он получил после своей смерти за жестокие расправы с врагами, которых он сажал на кол. Цепеш родился в 1431-ом году. Его жизнь оборвалась в 45 лет: по одной из версий он пал в бою с турками, причём был заколот в спину одним из своих собственных солдат.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4929411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Во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дворце у графа Дракулы живут его обожаемые питомцы: грифоны и фениксы. У тех и других вместе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 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ноги.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грифонов и сколько фениксов живёт у графа Дракулы?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273225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грифонов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12 фениксов.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8900529_557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3237739" cy="2428304"/>
          </a:xfrm>
          <a:prstGeom prst="rect">
            <a:avLst/>
          </a:prstGeom>
        </p:spPr>
      </p:pic>
      <p:pic>
        <p:nvPicPr>
          <p:cNvPr id="6" name="Рисунок 5" descr="09104b524ae834c554a96fdaf68637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17032"/>
            <a:ext cx="3636516" cy="266457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Нырнем?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908720"/>
            <a:ext cx="78123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волшебному озеру плавает волшебная кувшинка. Каждый день она увеличивается вдвое. На 14 день она полностью заняла собою всё озеро. На какой день была заполнена половина озера?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520" y="5517232"/>
            <a:ext cx="5220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на 13 день. 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im3-tub-ru.yandex.net/i?id=173326877-5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1317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3" grpId="0"/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Басня из склепа.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208366"/>
            <a:ext cx="8964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Оборотень, показывая портрет духу умершего Цезаря, нарисованный по его заказу графом Дракулой, сказал: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"У меня нет ни сестер, ни братьев, но отец этого человека был сыном моего отца".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был изображен на портрете?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7544" y="5970185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 На портрете изображен сын этого оборотня.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1" grpId="2"/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Закупимся?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Колдун принёс в магазин сосуды с сонным зельем. 1-ый покупатель купил у него половину всех сосудов и ещё отлил половину 1-го сосуда. 2-ой купил половину оставшихся сосудов и докупил оставшуюся половину. 3-ий купил всего 1 сосуд. Сколько сосудов с зельем принёс колдун в магазин?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093296"/>
            <a:ext cx="3154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сосудов.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Заблу-у-у-удимся?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расходится в 3 стороны: домой, в тупик и в пещеру к Змею Горынычу. Около каждого пути стоит указатель  и на них написано: «Путь 1. Дорога в тупик», «Путь 2. Путь №3 дорога в тупик», «Путь 3. Дорога в пещеру». Каждая табличка ЛОЖНАЯ. По какому пути доехать до дома? Какой путь куда ведёт?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9"/>
            <a:ext cx="8892480" cy="1196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: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№1 - пещера, путь №2 – тупик и путь №3 – дорога домой.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1213</Words>
  <Application>Microsoft Office PowerPoint</Application>
  <PresentationFormat>Экран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ПОЛНОЧЬ…  САГА…  НАЧАЛО…</vt:lpstr>
      <vt:lpstr> </vt:lpstr>
      <vt:lpstr>Поколдуем?</vt:lpstr>
      <vt:lpstr>Историческая справка. </vt:lpstr>
      <vt:lpstr>Реши:</vt:lpstr>
      <vt:lpstr>Нырнем?</vt:lpstr>
      <vt:lpstr>Басня из склепа.</vt:lpstr>
      <vt:lpstr>Закупимся? </vt:lpstr>
      <vt:lpstr>Заблу-у-у-удимся?</vt:lpstr>
      <vt:lpstr>Зелья ведьм.</vt:lpstr>
      <vt:lpstr>Сокровища старого гнома.</vt:lpstr>
      <vt:lpstr>Загадочные ведьмы.</vt:lpstr>
      <vt:lpstr>Змеиный побег.</vt:lpstr>
      <vt:lpstr>Известный роман.</vt:lpstr>
      <vt:lpstr>Неизвестный символ.</vt:lpstr>
      <vt:lpstr>     </vt:lpstr>
      <vt:lpstr> 1. Назовите место, где зародился      Хэллоуин.</vt:lpstr>
      <vt:lpstr> 2. Какая русская традиция сродни Хэллоуину?</vt:lpstr>
      <vt:lpstr> 3. Что делали люди, что бы души мёртвых не смогли завладеть живыми?</vt:lpstr>
      <vt:lpstr>  4. Один из обычаев кельтов – оставлять перед дверями орехи и фрукты. А зачем?</vt:lpstr>
      <vt:lpstr>  Криптограммы  </vt:lpstr>
      <vt:lpstr>    </vt:lpstr>
      <vt:lpstr>  ЕИВИЕНЕВЧЗСНЕОТЫМАО    </vt:lpstr>
      <vt:lpstr>СКОТБИЖСОСЛЕРЬИНЯ </vt:lpstr>
      <vt:lpstr> НУНТМНАЙЧЫИРЕ </vt:lpstr>
      <vt:lpstr>   ОВЙСВЛОНЕСОТСЖИЯ  </vt:lpstr>
      <vt:lpstr>   АПРДИЛРСЕНЕЗЫЛЕТЬЙКАНО   </vt:lpstr>
      <vt:lpstr>    РОРЬВЕНКЕНУНАИЯ    </vt:lpstr>
      <vt:lpstr>МОЛОДЦЫ!!!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ПОЛНОЧЬ…  САГА…  НАЧАЛО…</dc:title>
  <dc:creator>Анастасия</dc:creator>
  <cp:lastModifiedBy>Анастасия</cp:lastModifiedBy>
  <cp:revision>42</cp:revision>
  <dcterms:created xsi:type="dcterms:W3CDTF">2012-10-17T17:55:14Z</dcterms:created>
  <dcterms:modified xsi:type="dcterms:W3CDTF">2012-11-06T19:13:52Z</dcterms:modified>
</cp:coreProperties>
</file>