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70E5C4-0D61-4917-AE8D-7E4B53E3E1A0}" type="datetimeFigureOut">
              <a:rPr lang="ru-RU" smtClean="0"/>
              <a:t>26.07.2013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E86299-6EAD-40D0-BB55-9FAC9DC55F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3717032"/>
            <a:ext cx="3187080" cy="1944216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Работу выполнила учитель биологии МОУ «СОШ №72» </a:t>
            </a:r>
            <a:r>
              <a:rPr lang="ru-RU" sz="2000" dirty="0" err="1" smtClean="0">
                <a:solidFill>
                  <a:schemeClr val="tx1"/>
                </a:solidFill>
              </a:rPr>
              <a:t>Карнаущенкова</a:t>
            </a:r>
            <a:r>
              <a:rPr lang="ru-RU" sz="2000" dirty="0" smtClean="0">
                <a:solidFill>
                  <a:schemeClr val="tx1"/>
                </a:solidFill>
              </a:rPr>
              <a:t>  Л.И.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64704"/>
            <a:ext cx="8458200" cy="1008112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Всё о слонах.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Слоновые- </a:t>
            </a:r>
            <a:r>
              <a:rPr lang="ru-RU" sz="1400" dirty="0" smtClean="0"/>
              <a:t> семейство млекопитающих отряда хоботных. К этому семейству в наше время относятся наиболее крупные наземные </a:t>
            </a:r>
            <a:r>
              <a:rPr lang="ru-RU" sz="1400" dirty="0" smtClean="0"/>
              <a:t>млекопитающие. </a:t>
            </a:r>
            <a:endParaRPr lang="ru-RU" sz="1400" dirty="0"/>
          </a:p>
        </p:txBody>
      </p:sp>
      <p:pic>
        <p:nvPicPr>
          <p:cNvPr id="4" name="Содержимое 3" descr="0_51f00_7f263a5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984776" cy="48860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Самые крупные наземные животные, обитающие на Земле. Обитают они в юго-восточной Азии и Африке в тропических лесах и саваннах.</a:t>
            </a:r>
            <a:endParaRPr lang="ru-RU" sz="1400" dirty="0"/>
          </a:p>
        </p:txBody>
      </p:sp>
      <p:pic>
        <p:nvPicPr>
          <p:cNvPr id="4" name="Содержимое 3" descr="mini_animals_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176464" cy="3168352"/>
          </a:xfrm>
        </p:spPr>
      </p:pic>
      <p:pic>
        <p:nvPicPr>
          <p:cNvPr id="5" name="Рисунок 4" descr="8e73087bf35794d3578223e2a99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303561" cy="322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Слоны обладают музыкальным слухом и музыкальной памятью, способны различать мелодии из трёх нот, музыку на скрипке и низкие звуки баса и рога предпочитают высоким флейтовым мелодиям</a:t>
            </a:r>
            <a:endParaRPr lang="ru-RU" sz="1400" dirty="0"/>
          </a:p>
        </p:txBody>
      </p:sp>
      <p:pic>
        <p:nvPicPr>
          <p:cNvPr id="4" name="Содержимое 3" descr="f_17357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76635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6632"/>
            <a:ext cx="3483496" cy="350100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центре стопы слона есть жировая подушка, которая каждый раз, когда слон опускает ногу, «расплющивается», увеличивая площадь опоры. У слонов либо 2 бивня в верхней челюсти, либо нет бивней вообще. Чтобы защититься от паразитов, слоны нередко обливаются грязью. Засохшая грязевая корочка служит хорошей защитой от насекомых.</a:t>
            </a:r>
            <a:endParaRPr lang="ru-RU" sz="1400" dirty="0"/>
          </a:p>
        </p:txBody>
      </p:sp>
      <p:pic>
        <p:nvPicPr>
          <p:cNvPr id="4" name="Содержимое 3" descr="yun_595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401064"/>
            <a:ext cx="3744416" cy="3028432"/>
          </a:xfrm>
        </p:spPr>
      </p:pic>
      <p:pic>
        <p:nvPicPr>
          <p:cNvPr id="5" name="Рисунок 4" descr="14940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17032"/>
            <a:ext cx="6120680" cy="299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Слоны — социальные животные. Обычно они образуют группы из самок и детёнышей, возглавляемых старой и опытной самкой. Самцы образуют отдельные стада. Взрослый самец может временно присоединяться к стаду с самками, в котором есть хотя бы одна самка, готовая к зачатию. За это время в драках за неё определяется самый сильный самец.</a:t>
            </a:r>
            <a:endParaRPr lang="ru-RU" sz="1400" dirty="0"/>
          </a:p>
        </p:txBody>
      </p:sp>
      <p:pic>
        <p:nvPicPr>
          <p:cNvPr id="4" name="Содержимое 3" descr="b6e4cef1bf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5040560" cy="4176464"/>
          </a:xfrm>
        </p:spPr>
      </p:pic>
      <p:pic>
        <p:nvPicPr>
          <p:cNvPr id="5" name="Рисунок 4" descr="dlyakota.ru_fotopodborki_13227409993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3435085" cy="2576314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69682"/>
            <a:ext cx="3566502" cy="242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843536" cy="350100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На слонов охотятся из-за их бивней, используемых в украшениях и поделках. Для предотвращения полного уничтожения слоны были занесены в Международную Красную книгу. Давно известно, что в африканских саваннах и джунглях не находят бивней умерших слонов</a:t>
            </a:r>
            <a:endParaRPr lang="ru-RU" sz="1400" dirty="0"/>
          </a:p>
        </p:txBody>
      </p:sp>
      <p:pic>
        <p:nvPicPr>
          <p:cNvPr id="4" name="Содержимое 3" descr="1311309559_1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60648"/>
            <a:ext cx="4499992" cy="2989280"/>
          </a:xfrm>
        </p:spPr>
      </p:pic>
      <p:pic>
        <p:nvPicPr>
          <p:cNvPr id="5" name="Рисунок 4" descr="1311309544_1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5004811" cy="3024336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501008"/>
            <a:ext cx="309634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Основной пищей для слонов в неволе служат трава и сено. Любимым лакомством слонов служат различные сладкие плоды, такие как яблоки и бананы. Из овощей слоны любят морковь. Также большой популярностью пользуются печенье и хлеб. Слоны, как и люди, любят конфеты различных сортов. И также как у людей, у слонов есть риск переедания сладкого. Как следствие у животного появляются проблемы со здоровьем. Слон толстеет, его поведение становится неестественным: животное ходит вдоль ограды, пошатываясь, ожидая прихода посетителей с долгожданными конфетами.</a:t>
            </a:r>
            <a:endParaRPr lang="ru-RU" sz="1400" dirty="0"/>
          </a:p>
        </p:txBody>
      </p:sp>
      <p:pic>
        <p:nvPicPr>
          <p:cNvPr id="4" name="Содержимое 3" descr="4814_18_542b0f09555d80493eb1aa977ce2a9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149080"/>
            <a:ext cx="5904656" cy="2592288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384376" cy="2232248"/>
          </a:xfrm>
          <a:prstGeom prst="rect">
            <a:avLst/>
          </a:prstGeom>
        </p:spPr>
      </p:pic>
      <p:pic>
        <p:nvPicPr>
          <p:cNvPr id="6" name="Рисунок 5" descr="yahooeu_ru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3799" y="1579240"/>
            <a:ext cx="3813944" cy="249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Индийские слоны хорошо приручаются; африканских слонов в настоящее время приручать не принято. Слонов используют как транспортное средство в труднопроходимой местности, на хозяйственных, лесозаготовочных, погрузочных работах, на охоте на тигров и леопардов , а также в </a:t>
            </a:r>
            <a:r>
              <a:rPr lang="ru-RU" sz="1400" u="sng" dirty="0" smtClean="0"/>
              <a:t>цирке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Содержимое 3" descr="148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176464" cy="3348457"/>
          </a:xfrm>
        </p:spPr>
      </p:pic>
      <p:pic>
        <p:nvPicPr>
          <p:cNvPr id="5" name="Рисунок 4" descr="c3ea6e5b1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4440155" cy="316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242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Работу выполнила учитель биологии МОУ «СОШ №72» Карнаущенкова  Л.И.</vt:lpstr>
      <vt:lpstr>Слоновые-  семейство млекопитающих отряда хоботных. К этому семейству в наше время относятся наиболее крупные наземные млекопитающие. </vt:lpstr>
      <vt:lpstr>Самые крупные наземные животные, обитающие на Земле. Обитают они в юго-восточной Азии и Африке в тропических лесах и саваннах.</vt:lpstr>
      <vt:lpstr>Слоны обладают музыкальным слухом и музыкальной памятью, способны различать мелодии из трёх нот, музыку на скрипке и низкие звуки баса и рога предпочитают высоким флейтовым мелодиям</vt:lpstr>
      <vt:lpstr>В центре стопы слона есть жировая подушка, которая каждый раз, когда слон опускает ногу, «расплющивается», увеличивая площадь опоры. У слонов либо 2 бивня в верхней челюсти, либо нет бивней вообще. Чтобы защититься от паразитов, слоны нередко обливаются грязью. Засохшая грязевая корочка служит хорошей защитой от насекомых.</vt:lpstr>
      <vt:lpstr>Слоны — социальные животные. Обычно они образуют группы из самок и детёнышей, возглавляемых старой и опытной самкой. Самцы образуют отдельные стада. Взрослый самец может временно присоединяться к стаду с самками, в котором есть хотя бы одна самка, готовая к зачатию. За это время в драках за неё определяется самый сильный самец.</vt:lpstr>
      <vt:lpstr>На слонов охотятся из-за их бивней, используемых в украшениях и поделках. Для предотвращения полного уничтожения слоны были занесены в Международную Красную книгу. Давно известно, что в африканских саваннах и джунглях не находят бивней умерших слонов</vt:lpstr>
      <vt:lpstr>Основной пищей для слонов в неволе служат трава и сено. Любимым лакомством слонов служат различные сладкие плоды, такие как яблоки и бананы. Из овощей слоны любят морковь. Также большой популярностью пользуются печенье и хлеб. Слоны, как и люди, любят конфеты различных сортов. И также как у людей, у слонов есть риск переедания сладкого. Как следствие у животного появляются проблемы со здоровьем. Слон толстеет, его поведение становится неестественным: животное ходит вдоль ограды, пошатываясь, ожидая прихода посетителей с долгожданными конфетами.</vt:lpstr>
      <vt:lpstr>Индийские слоны хорошо приручаются; африканских слонов в настоящее время приручать не принято. Слонов используют как транспортное средство в труднопроходимой местности, на хозяйственных, лесозаготовочных, погрузочных работах, на охоте на тигров и леопардов , а также в цирке.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Работу выполнила учитель биологии МОУ «СОШ №72» Карнаущенкова  Л.И.</dc:title>
  <dc:creator>1</dc:creator>
  <cp:lastModifiedBy>1</cp:lastModifiedBy>
  <cp:revision>5</cp:revision>
  <dcterms:created xsi:type="dcterms:W3CDTF">2013-07-26T17:04:56Z</dcterms:created>
  <dcterms:modified xsi:type="dcterms:W3CDTF">2013-07-26T17:52:23Z</dcterms:modified>
</cp:coreProperties>
</file>