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4" r:id="rId2"/>
    <p:sldId id="270" r:id="rId3"/>
    <p:sldId id="271" r:id="rId4"/>
    <p:sldId id="273" r:id="rId5"/>
    <p:sldId id="257" r:id="rId6"/>
    <p:sldId id="279" r:id="rId7"/>
    <p:sldId id="281" r:id="rId8"/>
    <p:sldId id="280" r:id="rId9"/>
    <p:sldId id="277" r:id="rId10"/>
    <p:sldId id="275" r:id="rId11"/>
    <p:sldId id="28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287" autoAdjust="0"/>
    <p:restoredTop sz="94660"/>
  </p:normalViewPr>
  <p:slideViewPr>
    <p:cSldViewPr>
      <p:cViewPr varScale="1">
        <p:scale>
          <a:sx n="88" d="100"/>
          <a:sy n="88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0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B8255-ADF0-4714-84A2-820903DE20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FFD9D0-B20F-4D60-B6A6-0E773FE95F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FEFBD-D3D3-4ECC-98D9-A821D44CD9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C3A7C6-2724-4788-B241-3059726624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78C9EF-7EB3-4FCE-9A44-5C5B61B0B3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D0BEE-BA01-4760-9D4B-FE5DFF9A72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89D9F-09AF-4909-A010-568CA563A2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9E718E-5162-4B48-A42E-8A3CA4E833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F8BEAD-2C00-4FBC-9B06-76F2BE4DDC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3B572-29F7-4DA3-BEA6-00B75CCCD8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67A4BE-4DFB-4EAD-82F8-0741E16E126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4532F96-7CDB-4DDF-A3EA-3C0A786E429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142976" y="500042"/>
            <a:ext cx="68405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ОТРЯДЫ</a:t>
            </a:r>
          </a:p>
          <a:p>
            <a:pPr algn="ctr"/>
            <a:r>
              <a:rPr lang="ru-RU" sz="2400" b="1" i="1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МЛЕКОПИТАЮЩИХ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307263" y="6400800"/>
            <a:ext cx="183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>
                <a:latin typeface="Garamond" pitchFamily="18" charset="0"/>
              </a:rPr>
              <a:t>7    КЛАСС</a:t>
            </a:r>
          </a:p>
        </p:txBody>
      </p:sp>
      <p:pic>
        <p:nvPicPr>
          <p:cNvPr id="23559" name="Picture 7" descr="TN_baby_se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143116"/>
            <a:ext cx="5072098" cy="4061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071834" cy="356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571604" y="714356"/>
            <a:ext cx="5400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  ХОБОТНЫЕ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286380" y="5357826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aramond" pitchFamily="18" charset="0"/>
              </a:rPr>
              <a:t>  </a:t>
            </a:r>
            <a:r>
              <a:rPr lang="ru-RU" sz="2400" dirty="0"/>
              <a:t>Африканский слон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642" y="1714488"/>
            <a:ext cx="377311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85786" y="6143644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Индийский слон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11188" y="6237288"/>
            <a:ext cx="6192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572560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endParaRPr lang="ru-RU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§ 56</a:t>
            </a:r>
          </a:p>
          <a:p>
            <a:pPr marL="742950" indent="-742950" algn="ctr"/>
            <a:endParaRPr lang="ru-RU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514350" indent="-514350"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Дать в тетради краткую характеристику отрядов</a:t>
            </a:r>
          </a:p>
          <a:p>
            <a:pPr algn="ctr"/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428868"/>
            <a:ext cx="2928958" cy="356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643042" y="428604"/>
            <a:ext cx="56880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  ЛАСТОНОГИЕ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0298" y="1071546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sng" dirty="0"/>
              <a:t>Настоящие тюлени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643042" y="6143644"/>
            <a:ext cx="57864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             </a:t>
            </a:r>
            <a:r>
              <a:rPr lang="ru-RU" sz="2400" dirty="0" smtClean="0"/>
              <a:t>Гренландский тюлень</a:t>
            </a:r>
            <a:endParaRPr lang="ru-RU" sz="2400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Морской леопард </a:t>
            </a:r>
            <a:r>
              <a:rPr lang="en-US" sz="2400" dirty="0" smtClean="0"/>
              <a:t>                      </a:t>
            </a:r>
            <a:r>
              <a:rPr lang="ru-RU" sz="2400" dirty="0" smtClean="0"/>
              <a:t> </a:t>
            </a:r>
            <a:r>
              <a:rPr lang="en-US" sz="2400" dirty="0" smtClean="0"/>
              <a:t>                     </a:t>
            </a:r>
            <a:r>
              <a:rPr lang="ru-RU" sz="2400" dirty="0" smtClean="0"/>
              <a:t>Тюлень-монах</a:t>
            </a:r>
            <a:endParaRPr lang="ru-RU" sz="2400" dirty="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000264" cy="243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142983"/>
            <a:ext cx="1943102" cy="244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967288" y="908050"/>
            <a:ext cx="417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2643206" cy="335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95513" y="260350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u="sng" dirty="0"/>
              <a:t>Ушастые тюлени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00430" y="6072206"/>
            <a:ext cx="42465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Морской </a:t>
            </a:r>
            <a:r>
              <a:rPr lang="ru-RU" sz="2400" dirty="0" smtClean="0"/>
              <a:t>котик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36504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14356"/>
            <a:ext cx="236303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4282" y="3714752"/>
            <a:ext cx="87154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Морской лев               </a:t>
            </a:r>
            <a:r>
              <a:rPr lang="en-US" sz="2400" dirty="0" smtClean="0"/>
              <a:t>                                       </a:t>
            </a:r>
            <a:r>
              <a:rPr lang="ru-RU" sz="2400" dirty="0" smtClean="0"/>
              <a:t>Морж</a:t>
            </a:r>
            <a:endParaRPr lang="ru-RU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108" y="1000108"/>
            <a:ext cx="265503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50043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aramond" pitchFamily="18" charset="0"/>
              </a:rPr>
              <a:t>  </a:t>
            </a:r>
            <a:r>
              <a:rPr lang="ru-RU" sz="2400" dirty="0" smtClean="0"/>
              <a:t>Дельфин-белобочка</a:t>
            </a:r>
            <a:r>
              <a:rPr lang="en-US" sz="2400" dirty="0" smtClean="0"/>
              <a:t>                                          </a:t>
            </a:r>
            <a:r>
              <a:rPr lang="ru-RU" sz="2400" dirty="0" smtClean="0"/>
              <a:t>Афалина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        </a:t>
            </a:r>
            <a:endParaRPr lang="ru-RU" sz="2400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00364" y="928670"/>
            <a:ext cx="4462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sng" dirty="0"/>
              <a:t>Зубатые киты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71604" y="628652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Касатка </a:t>
            </a:r>
            <a:r>
              <a:rPr lang="en-US" sz="2400" dirty="0" smtClean="0"/>
              <a:t>                      </a:t>
            </a:r>
            <a:r>
              <a:rPr lang="ru-RU" sz="2400" dirty="0" smtClean="0"/>
              <a:t>Нарвал</a:t>
            </a:r>
            <a:endParaRPr lang="ru-RU" sz="24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5"/>
            <a:ext cx="2643206" cy="248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929066"/>
            <a:ext cx="2444752" cy="2297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520" y="3643314"/>
            <a:ext cx="270150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480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  КИТООБРАЗНЫЕ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500330" cy="233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43213" y="260350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u="sng" dirty="0"/>
              <a:t>Усатые киты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28596" y="278605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Гренландский кит </a:t>
            </a:r>
            <a:r>
              <a:rPr lang="en-US" sz="2400" dirty="0" smtClean="0"/>
              <a:t>                                        </a:t>
            </a:r>
            <a:r>
              <a:rPr lang="ru-RU" sz="2400" dirty="0" smtClean="0"/>
              <a:t>Сейвал</a:t>
            </a:r>
            <a:endParaRPr lang="ru-RU" sz="240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71670" y="6072206"/>
            <a:ext cx="66437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Синий кит                   </a:t>
            </a:r>
            <a:r>
              <a:rPr lang="ru-RU" sz="2400" dirty="0" smtClean="0"/>
              <a:t>Полосатик</a:t>
            </a:r>
            <a:endParaRPr lang="ru-RU" sz="24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620" y="428604"/>
            <a:ext cx="268869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286123"/>
            <a:ext cx="2786082" cy="259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6626" y="3286124"/>
            <a:ext cx="292783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1"/>
            <a:ext cx="2714644" cy="2538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72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  ПАРНОКОПЫТНЫЕ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42910" y="3429000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Кабан                     </a:t>
            </a:r>
            <a:r>
              <a:rPr lang="en-US" sz="2400" dirty="0" smtClean="0"/>
              <a:t>                                   </a:t>
            </a:r>
            <a:r>
              <a:rPr lang="ru-RU" sz="2400" dirty="0" smtClean="0"/>
              <a:t>Бабирусса</a:t>
            </a:r>
            <a:endParaRPr lang="ru-RU" sz="2400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339975" y="6400800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Пекари                   Бегемот                  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3194" y="857232"/>
            <a:ext cx="282397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5"/>
            <a:ext cx="2660653" cy="2490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929066"/>
            <a:ext cx="2714644" cy="254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916238" y="981075"/>
            <a:ext cx="316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u="sng" dirty="0"/>
              <a:t>Нежвачные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313392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42988" y="2857496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Жираф                </a:t>
            </a:r>
            <a:r>
              <a:rPr lang="en-US" sz="2400" dirty="0" smtClean="0"/>
              <a:t>                                      </a:t>
            </a:r>
            <a:r>
              <a:rPr lang="ru-RU" sz="2400" dirty="0" smtClean="0"/>
              <a:t> </a:t>
            </a:r>
            <a:r>
              <a:rPr lang="ru-RU" sz="2400" dirty="0" smtClean="0"/>
              <a:t>Окапи</a:t>
            </a:r>
            <a:endParaRPr lang="ru-RU" sz="24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42976" y="6286520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Индийский буйвол           </a:t>
            </a:r>
            <a:r>
              <a:rPr lang="ru-RU" sz="2400" dirty="0" smtClean="0"/>
              <a:t>    </a:t>
            </a:r>
            <a:r>
              <a:rPr lang="ru-RU" sz="2400" dirty="0" smtClean="0"/>
              <a:t>Архар</a:t>
            </a:r>
            <a:endParaRPr lang="ru-RU" sz="2400" dirty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8805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9280" y="214289"/>
            <a:ext cx="2909471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1"/>
            <a:ext cx="2286016" cy="28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708400" y="258763"/>
            <a:ext cx="1935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sng" dirty="0"/>
              <a:t>Жвачные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86016" cy="285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314324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Благородный олень </a:t>
            </a:r>
            <a:r>
              <a:rPr lang="en-US" sz="2400" dirty="0" smtClean="0"/>
              <a:t>                                             </a:t>
            </a:r>
            <a:r>
              <a:rPr lang="ru-RU" sz="2400" dirty="0" smtClean="0"/>
              <a:t>Лось</a:t>
            </a:r>
            <a:endParaRPr lang="ru-RU" sz="24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857488" y="6215082"/>
            <a:ext cx="21431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Косуля           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28853" cy="276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71875"/>
            <a:ext cx="2157415" cy="258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272692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429256" y="6286520"/>
            <a:ext cx="1459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Джейран</a:t>
            </a:r>
            <a:endParaRPr lang="ru-RU" sz="2400" dirty="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916238" y="260350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u="sng" dirty="0"/>
              <a:t>Жвачные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199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4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ОТРЯД  НЕПАРНОКОПЫТНЫЕ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3857628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Лошадь Пржевальского     </a:t>
            </a:r>
            <a:r>
              <a:rPr lang="ru-RU" sz="2400" dirty="0" err="1"/>
              <a:t>Квагга</a:t>
            </a:r>
            <a:r>
              <a:rPr lang="ru-RU" sz="2400" dirty="0"/>
              <a:t>                </a:t>
            </a:r>
            <a:r>
              <a:rPr lang="en-US" sz="2400" dirty="0" smtClean="0"/>
              <a:t>     </a:t>
            </a:r>
            <a:r>
              <a:rPr lang="ru-RU" sz="2400" dirty="0" smtClean="0"/>
              <a:t>Дикий </a:t>
            </a:r>
            <a:r>
              <a:rPr lang="ru-RU" sz="2400" dirty="0" err="1"/>
              <a:t>осёл</a:t>
            </a:r>
            <a:endParaRPr lang="ru-RU" sz="2400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14546" y="5473005"/>
            <a:ext cx="2285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       </a:t>
            </a:r>
            <a:r>
              <a:rPr lang="ru-RU" sz="2400" dirty="0"/>
              <a:t>Чёрный </a:t>
            </a:r>
            <a:r>
              <a:rPr lang="ru-RU" sz="2400" dirty="0" smtClean="0"/>
              <a:t>носорог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        </a:t>
            </a:r>
            <a:endParaRPr lang="ru-RU" sz="2400" dirty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288022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803" y="1142984"/>
            <a:ext cx="289019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7790" y="4357694"/>
            <a:ext cx="2582976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434</TotalTime>
  <Words>88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Течение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Wh.Kitten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Ксеня</dc:creator>
  <cp:lastModifiedBy>Internet</cp:lastModifiedBy>
  <cp:revision>16</cp:revision>
  <dcterms:created xsi:type="dcterms:W3CDTF">2008-04-25T08:23:10Z</dcterms:created>
  <dcterms:modified xsi:type="dcterms:W3CDTF">2013-07-17T12:58:25Z</dcterms:modified>
</cp:coreProperties>
</file>