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D84B08-16C1-4CB9-A907-10C63B475763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11F8EB-2114-4859-8B72-368C6D0EAB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7344816" cy="92290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Мозг млекопитающих.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374441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Наивысшего развития нервная система достигла у млекопитающих. Она состоит из тех же отделов, что и у всех позвоночных, но головной мозг развит значительно сильнее. Самый крупный его отдел – большие полушария головного мозга, поверхность которых – кора – состоит из миллиардов нервных клеток. Кора у большинства не гладкая, а образует многочисленные борозды и извилины. Кора полушарий регулирует и направляет работу всех органов, с ней связаны и сознание человека, его память</a:t>
            </a:r>
            <a:r>
              <a:rPr lang="ru-RU" sz="2800" smtClean="0"/>
              <a:t>, мышление, </a:t>
            </a:r>
            <a:r>
              <a:rPr lang="ru-RU" sz="2800" dirty="0" smtClean="0"/>
              <a:t>трудовая деятельность.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22225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1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372200" y="2780928"/>
            <a:ext cx="2628280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мозга млекопитающих.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0"/>
            <a:ext cx="6766085" cy="397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7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348880"/>
            <a:ext cx="7596832" cy="4320479"/>
          </a:xfrm>
        </p:spPr>
        <p:txBody>
          <a:bodyPr>
            <a:normAutofit fontScale="92500"/>
          </a:bodyPr>
          <a:lstStyle/>
          <a:p>
            <a:r>
              <a:rPr lang="ru-RU" dirty="0"/>
              <a:t>Головной мозг человека (лат. </a:t>
            </a:r>
            <a:r>
              <a:rPr lang="ru-RU" dirty="0" err="1"/>
              <a:t>encephalon</a:t>
            </a:r>
            <a:r>
              <a:rPr lang="ru-RU" dirty="0"/>
              <a:t>) является органом центральной нервной системы, состоящей из множества взаимосвязанных между собой нервных клеток и их отростков.</a:t>
            </a:r>
          </a:p>
          <a:p>
            <a:r>
              <a:rPr lang="ru-RU" dirty="0"/>
              <a:t>Головной мозг человека занимает всю полость мозгового отдела черепа, кости которого защищают головной мозг от внешних механических повреждений. B процессе роста и развития головной мозг принимает форму черепа. Внешне мозг напоминает студенистую массу желтоватого цвета, поэтому в древности считали, что это вещество, которое охлаждает кровь, и при бальзамировании трупов его не хранили.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Мозг человека.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260648"/>
            <a:ext cx="22225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8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4"/>
            <a:ext cx="5848842" cy="41292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Строение мозга человека.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5893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186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Мозг млекопитающих.</vt:lpstr>
      <vt:lpstr>Строение мозга млекопитающих.</vt:lpstr>
      <vt:lpstr>Мозг человека.</vt:lpstr>
      <vt:lpstr>Строение мозга человека.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 млекопитающих.</dc:title>
  <dc:creator>4776370</dc:creator>
  <cp:lastModifiedBy>4776370</cp:lastModifiedBy>
  <cp:revision>7</cp:revision>
  <dcterms:created xsi:type="dcterms:W3CDTF">2013-04-07T12:47:25Z</dcterms:created>
  <dcterms:modified xsi:type="dcterms:W3CDTF">2013-04-07T13:48:37Z</dcterms:modified>
</cp:coreProperties>
</file>